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6" r:id="rId6"/>
    <p:sldId id="275" r:id="rId7"/>
    <p:sldId id="261" r:id="rId8"/>
    <p:sldId id="276" r:id="rId9"/>
    <p:sldId id="268" r:id="rId10"/>
    <p:sldId id="269" r:id="rId11"/>
    <p:sldId id="272" r:id="rId12"/>
    <p:sldId id="270" r:id="rId13"/>
    <p:sldId id="271" r:id="rId14"/>
    <p:sldId id="273" r:id="rId15"/>
    <p:sldId id="274" r:id="rId16"/>
    <p:sldId id="265" r:id="rId17"/>
    <p:sldId id="263" r:id="rId18"/>
    <p:sldId id="267" r:id="rId19"/>
  </p:sldIdLst>
  <p:sldSz cx="12192000" cy="6858000"/>
  <p:notesSz cx="6858000" cy="9144000"/>
  <p:defaultTextStyle>
    <a:defPPr>
      <a:defRPr lang="en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66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47335E-C3DF-4151-803E-E2DBF80FAADD}" v="21" dt="2020-05-29T18:36:20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i Tsingi Constantinou" userId="bbcbedc88b2cda5c" providerId="LiveId" clId="{0547335E-C3DF-4151-803E-E2DBF80FAADD}"/>
    <pc:docChg chg="custSel addSld delSld modSld">
      <pc:chgData name="Andri Tsingi Constantinou" userId="bbcbedc88b2cda5c" providerId="LiveId" clId="{0547335E-C3DF-4151-803E-E2DBF80FAADD}" dt="2020-05-29T18:37:32.703" v="327" actId="2696"/>
      <pc:docMkLst>
        <pc:docMk/>
      </pc:docMkLst>
      <pc:sldChg chg="del">
        <pc:chgData name="Andri Tsingi Constantinou" userId="bbcbedc88b2cda5c" providerId="LiveId" clId="{0547335E-C3DF-4151-803E-E2DBF80FAADD}" dt="2020-05-29T18:37:32.703" v="327" actId="2696"/>
        <pc:sldMkLst>
          <pc:docMk/>
          <pc:sldMk cId="0" sldId="262"/>
        </pc:sldMkLst>
      </pc:sldChg>
      <pc:sldChg chg="addSp delSp modSp mod">
        <pc:chgData name="Andri Tsingi Constantinou" userId="bbcbedc88b2cda5c" providerId="LiveId" clId="{0547335E-C3DF-4151-803E-E2DBF80FAADD}" dt="2020-05-29T18:34:03.178" v="172"/>
        <pc:sldMkLst>
          <pc:docMk/>
          <pc:sldMk cId="0" sldId="263"/>
        </pc:sldMkLst>
        <pc:spChg chg="mod">
          <ac:chgData name="Andri Tsingi Constantinou" userId="bbcbedc88b2cda5c" providerId="LiveId" clId="{0547335E-C3DF-4151-803E-E2DBF80FAADD}" dt="2020-05-29T18:33:11.863" v="156" actId="20577"/>
          <ac:spMkLst>
            <pc:docMk/>
            <pc:sldMk cId="0" sldId="263"/>
            <ac:spMk id="2" creationId="{16697D7F-D110-4975-8381-E0A6B1B83972}"/>
          </ac:spMkLst>
        </pc:spChg>
        <pc:spChg chg="mod">
          <ac:chgData name="Andri Tsingi Constantinou" userId="bbcbedc88b2cda5c" providerId="LiveId" clId="{0547335E-C3DF-4151-803E-E2DBF80FAADD}" dt="2020-05-29T18:33:28.929" v="163" actId="20577"/>
          <ac:spMkLst>
            <pc:docMk/>
            <pc:sldMk cId="0" sldId="263"/>
            <ac:spMk id="4" creationId="{5AA01527-7BA8-439F-85F6-28F779D8AEFE}"/>
          </ac:spMkLst>
        </pc:spChg>
        <pc:picChg chg="del">
          <ac:chgData name="Andri Tsingi Constantinou" userId="bbcbedc88b2cda5c" providerId="LiveId" clId="{0547335E-C3DF-4151-803E-E2DBF80FAADD}" dt="2020-05-29T18:33:34.067" v="164" actId="478"/>
          <ac:picMkLst>
            <pc:docMk/>
            <pc:sldMk cId="0" sldId="263"/>
            <ac:picMk id="3" creationId="{03F217C3-180B-436A-A361-FEC43373340B}"/>
          </ac:picMkLst>
        </pc:picChg>
        <pc:picChg chg="add mod">
          <ac:chgData name="Andri Tsingi Constantinou" userId="bbcbedc88b2cda5c" providerId="LiveId" clId="{0547335E-C3DF-4151-803E-E2DBF80FAADD}" dt="2020-05-29T18:34:03.178" v="172"/>
          <ac:picMkLst>
            <pc:docMk/>
            <pc:sldMk cId="0" sldId="263"/>
            <ac:picMk id="5" creationId="{B45F3AEF-7D1C-4B17-B0B6-8011728C441F}"/>
          </ac:picMkLst>
        </pc:picChg>
      </pc:sldChg>
      <pc:sldChg chg="del">
        <pc:chgData name="Andri Tsingi Constantinou" userId="bbcbedc88b2cda5c" providerId="LiveId" clId="{0547335E-C3DF-4151-803E-E2DBF80FAADD}" dt="2020-05-29T18:32:55.169" v="132" actId="2696"/>
        <pc:sldMkLst>
          <pc:docMk/>
          <pc:sldMk cId="0" sldId="264"/>
        </pc:sldMkLst>
      </pc:sldChg>
      <pc:sldChg chg="addSp modSp mod">
        <pc:chgData name="Andri Tsingi Constantinou" userId="bbcbedc88b2cda5c" providerId="LiveId" clId="{0547335E-C3DF-4151-803E-E2DBF80FAADD}" dt="2020-05-29T18:37:09.981" v="326" actId="1076"/>
        <pc:sldMkLst>
          <pc:docMk/>
          <pc:sldMk cId="0" sldId="265"/>
        </pc:sldMkLst>
        <pc:spChg chg="mod">
          <ac:chgData name="Andri Tsingi Constantinou" userId="bbcbedc88b2cda5c" providerId="LiveId" clId="{0547335E-C3DF-4151-803E-E2DBF80FAADD}" dt="2020-05-29T18:37:01.769" v="324" actId="1076"/>
          <ac:spMkLst>
            <pc:docMk/>
            <pc:sldMk cId="0" sldId="265"/>
            <ac:spMk id="2" creationId="{2D2E2C60-B717-4887-B4F8-0F2EB8644608}"/>
          </ac:spMkLst>
        </pc:spChg>
        <pc:spChg chg="mod">
          <ac:chgData name="Andri Tsingi Constantinou" userId="bbcbedc88b2cda5c" providerId="LiveId" clId="{0547335E-C3DF-4151-803E-E2DBF80FAADD}" dt="2020-05-29T18:37:02.780" v="325" actId="1076"/>
          <ac:spMkLst>
            <pc:docMk/>
            <pc:sldMk cId="0" sldId="265"/>
            <ac:spMk id="3" creationId="{8FA243A9-8D19-4E22-A64E-AFD53FF7E248}"/>
          </ac:spMkLst>
        </pc:spChg>
        <pc:spChg chg="add mod">
          <ac:chgData name="Andri Tsingi Constantinou" userId="bbcbedc88b2cda5c" providerId="LiveId" clId="{0547335E-C3DF-4151-803E-E2DBF80FAADD}" dt="2020-05-29T18:37:09.981" v="326" actId="1076"/>
          <ac:spMkLst>
            <pc:docMk/>
            <pc:sldMk cId="0" sldId="265"/>
            <ac:spMk id="8" creationId="{8C604D3A-25AC-492F-974B-C667D80191AA}"/>
          </ac:spMkLst>
        </pc:spChg>
      </pc:sldChg>
      <pc:sldChg chg="addSp delSp modSp mod">
        <pc:chgData name="Andri Tsingi Constantinou" userId="bbcbedc88b2cda5c" providerId="LiveId" clId="{0547335E-C3DF-4151-803E-E2DBF80FAADD}" dt="2020-05-29T18:36:11.230" v="265" actId="1076"/>
        <pc:sldMkLst>
          <pc:docMk/>
          <pc:sldMk cId="2707480859" sldId="267"/>
        </pc:sldMkLst>
        <pc:spChg chg="add mod">
          <ac:chgData name="Andri Tsingi Constantinou" userId="bbcbedc88b2cda5c" providerId="LiveId" clId="{0547335E-C3DF-4151-803E-E2DBF80FAADD}" dt="2020-05-29T18:36:11.230" v="265" actId="1076"/>
          <ac:spMkLst>
            <pc:docMk/>
            <pc:sldMk cId="2707480859" sldId="267"/>
            <ac:spMk id="7" creationId="{77577063-A771-41A7-842D-2D365A6D3865}"/>
          </ac:spMkLst>
        </pc:spChg>
        <pc:picChg chg="add del mod">
          <ac:chgData name="Andri Tsingi Constantinou" userId="bbcbedc88b2cda5c" providerId="LiveId" clId="{0547335E-C3DF-4151-803E-E2DBF80FAADD}" dt="2020-05-29T18:34:30.434" v="174" actId="478"/>
          <ac:picMkLst>
            <pc:docMk/>
            <pc:sldMk cId="2707480859" sldId="267"/>
            <ac:picMk id="6" creationId="{9810B25C-4CAD-4EE9-A11D-DB6852E6ED4A}"/>
          </ac:picMkLst>
        </pc:picChg>
        <pc:picChg chg="mod">
          <ac:chgData name="Andri Tsingi Constantinou" userId="bbcbedc88b2cda5c" providerId="LiveId" clId="{0547335E-C3DF-4151-803E-E2DBF80FAADD}" dt="2020-05-29T18:35:29.315" v="226" actId="1076"/>
          <ac:picMkLst>
            <pc:docMk/>
            <pc:sldMk cId="2707480859" sldId="267"/>
            <ac:picMk id="1026" creationId="{9A4F8535-52FB-4ABB-9325-2A79C8CF26D1}"/>
          </ac:picMkLst>
        </pc:picChg>
      </pc:sldChg>
      <pc:sldChg chg="addSp delSp modSp mod">
        <pc:chgData name="Andri Tsingi Constantinou" userId="bbcbedc88b2cda5c" providerId="LiveId" clId="{0547335E-C3DF-4151-803E-E2DBF80FAADD}" dt="2020-05-29T18:30:25.621" v="50" actId="1076"/>
        <pc:sldMkLst>
          <pc:docMk/>
          <pc:sldMk cId="330875679" sldId="275"/>
        </pc:sldMkLst>
        <pc:spChg chg="mod">
          <ac:chgData name="Andri Tsingi Constantinou" userId="bbcbedc88b2cda5c" providerId="LiveId" clId="{0547335E-C3DF-4151-803E-E2DBF80FAADD}" dt="2020-05-29T18:29:41.224" v="40" actId="1076"/>
          <ac:spMkLst>
            <pc:docMk/>
            <pc:sldMk cId="330875679" sldId="275"/>
            <ac:spMk id="3" creationId="{83DB1CE5-BFF2-41F4-BF6A-A4F695CCBEF8}"/>
          </ac:spMkLst>
        </pc:spChg>
        <pc:spChg chg="mod">
          <ac:chgData name="Andri Tsingi Constantinou" userId="bbcbedc88b2cda5c" providerId="LiveId" clId="{0547335E-C3DF-4151-803E-E2DBF80FAADD}" dt="2020-05-29T18:30:18.204" v="49" actId="20577"/>
          <ac:spMkLst>
            <pc:docMk/>
            <pc:sldMk cId="330875679" sldId="275"/>
            <ac:spMk id="4" creationId="{ABA0E8AD-3EE0-4CC7-A98A-8023CF91A83C}"/>
          </ac:spMkLst>
        </pc:spChg>
        <pc:picChg chg="del">
          <ac:chgData name="Andri Tsingi Constantinou" userId="bbcbedc88b2cda5c" providerId="LiveId" clId="{0547335E-C3DF-4151-803E-E2DBF80FAADD}" dt="2020-05-29T18:28:25.686" v="34" actId="478"/>
          <ac:picMkLst>
            <pc:docMk/>
            <pc:sldMk cId="330875679" sldId="275"/>
            <ac:picMk id="5" creationId="{9A1058C2-ED0A-4AF3-9EBD-AF4F8EA485B5}"/>
          </ac:picMkLst>
        </pc:picChg>
        <pc:picChg chg="del">
          <ac:chgData name="Andri Tsingi Constantinou" userId="bbcbedc88b2cda5c" providerId="LiveId" clId="{0547335E-C3DF-4151-803E-E2DBF80FAADD}" dt="2020-05-29T18:28:24.983" v="33" actId="478"/>
          <ac:picMkLst>
            <pc:docMk/>
            <pc:sldMk cId="330875679" sldId="275"/>
            <ac:picMk id="6" creationId="{1A1379EB-3CA2-42EC-8FE4-4213C95567BA}"/>
          </ac:picMkLst>
        </pc:picChg>
        <pc:picChg chg="del">
          <ac:chgData name="Andri Tsingi Constantinou" userId="bbcbedc88b2cda5c" providerId="LiveId" clId="{0547335E-C3DF-4151-803E-E2DBF80FAADD}" dt="2020-05-29T18:28:23.610" v="32" actId="478"/>
          <ac:picMkLst>
            <pc:docMk/>
            <pc:sldMk cId="330875679" sldId="275"/>
            <ac:picMk id="7" creationId="{10CDB476-D4A7-4CA0-8C6A-F8A6249E905E}"/>
          </ac:picMkLst>
        </pc:picChg>
        <pc:picChg chg="add mod">
          <ac:chgData name="Andri Tsingi Constantinou" userId="bbcbedc88b2cda5c" providerId="LiveId" clId="{0547335E-C3DF-4151-803E-E2DBF80FAADD}" dt="2020-05-29T18:30:25.621" v="50" actId="1076"/>
          <ac:picMkLst>
            <pc:docMk/>
            <pc:sldMk cId="330875679" sldId="275"/>
            <ac:picMk id="1026" creationId="{23BB7838-7258-496A-80EA-C5E7A95FAF78}"/>
          </ac:picMkLst>
        </pc:picChg>
      </pc:sldChg>
      <pc:sldChg chg="addSp modSp new mod">
        <pc:chgData name="Andri Tsingi Constantinou" userId="bbcbedc88b2cda5c" providerId="LiveId" clId="{0547335E-C3DF-4151-803E-E2DBF80FAADD}" dt="2020-05-29T18:32:05.309" v="131" actId="1076"/>
        <pc:sldMkLst>
          <pc:docMk/>
          <pc:sldMk cId="1329135962" sldId="276"/>
        </pc:sldMkLst>
        <pc:spChg chg="add mod">
          <ac:chgData name="Andri Tsingi Constantinou" userId="bbcbedc88b2cda5c" providerId="LiveId" clId="{0547335E-C3DF-4151-803E-E2DBF80FAADD}" dt="2020-05-29T18:32:05.309" v="131" actId="1076"/>
          <ac:spMkLst>
            <pc:docMk/>
            <pc:sldMk cId="1329135962" sldId="276"/>
            <ac:spMk id="2" creationId="{BDD030B0-B00E-4D15-B38B-054AC7609C3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902AFE-EC88-4214-9194-7724D88E23D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F386AD-49A0-4599-B871-A452214F5E1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F154424-9CAA-4608-8535-22088089BEF6}" type="datetime1">
              <a:rPr lang="el-GR"/>
              <a:pPr lvl="0"/>
              <a:t>29/5/2020</a:t>
            </a:fld>
            <a:endParaRPr lang="el-GR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3B54806-2812-4052-B0EE-AD3451CBE2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FA3B6BA-273A-4AFD-AF1B-C50049FC2973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4EB15-4551-4F24-BE0A-18EA1F990027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4D7E5-EF4C-4339-B75C-4CBAC35AE4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3ABDE86-CADA-445E-B827-38DE163D3383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7637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92F9DB-6394-4D98-831C-E834A8330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1BE554-902B-41A1-8CE6-821038D545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23DBE-979E-4DC1-ACAC-4E134388B687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4C0688E-A2C0-459D-989C-6F42BEE2313A}" type="slidenum">
              <a:t>4</a:t>
            </a:fld>
            <a:endParaRPr lang="el-G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906C4-682D-47B5-95FD-2548D77AF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438713-6AAB-4806-84E0-14C0A0C2E3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7E494-02A8-4FAD-BF1A-516F38DED71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0989C97-951E-4D94-B5AB-157B006200F0}" type="slidenum">
              <a:t>5</a:t>
            </a:fld>
            <a:endParaRPr lang="el-G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906C4-682D-47B5-95FD-2548D77AF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438713-6AAB-4806-84E0-14C0A0C2E3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C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7E494-02A8-4FAD-BF1A-516F38DED71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0989C97-951E-4D94-B5AB-157B006200F0}" type="slidenum">
              <a:t>6</a:t>
            </a:fld>
            <a:endParaRPr lang="el-G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990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4852A8E4-E342-4366-A136-CBF102B8B57F}"/>
              </a:ext>
            </a:extLst>
          </p:cNvPr>
          <p:cNvSpPr/>
          <p:nvPr/>
        </p:nvSpPr>
        <p:spPr>
          <a:xfrm>
            <a:off x="231142" y="243843"/>
            <a:ext cx="11724637" cy="6377940"/>
          </a:xfrm>
          <a:prstGeom prst="rect">
            <a:avLst/>
          </a:prstGeom>
          <a:solidFill>
            <a:srgbClr val="A6B727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A5775FD-F536-42DE-9B48-10565D33238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09981" y="882377"/>
            <a:ext cx="9966960" cy="2926080"/>
          </a:xfrm>
        </p:spPr>
        <p:txBody>
          <a:bodyPr anchor="b" anchorCtr="1"/>
          <a:lstStyle>
            <a:lvl1pPr algn="ctr">
              <a:lnSpc>
                <a:spcPct val="85000"/>
              </a:lnSpc>
              <a:defRPr sz="7200" b="1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9733CCF-E318-403D-93B0-955D87DE275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09525" y="3869631"/>
            <a:ext cx="8767861" cy="1388168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9D1B9E-C0C1-4E0A-BC4C-521C61005E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83B2D2F-C90C-400D-BA20-3F00BAA5DC46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C14660-77AF-4CF4-972D-DB7D38CC8E0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4601ED2-4C0E-4126-A817-AC8D41DE2B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30DE1384-0F1F-41C6-A5AD-DF263D05EB18}" type="slidenum"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C1EC2B-DA2A-4325-B260-9275775C6B3E}"/>
              </a:ext>
            </a:extLst>
          </p:cNvPr>
          <p:cNvCxnSpPr/>
          <p:nvPr/>
        </p:nvCxnSpPr>
        <p:spPr>
          <a:xfrm>
            <a:off x="1978661" y="3733796"/>
            <a:ext cx="8229600" cy="0"/>
          </a:xfrm>
          <a:prstGeom prst="straightConnector1">
            <a:avLst/>
          </a:prstGeom>
          <a:noFill/>
          <a:ln w="10003" cap="flat">
            <a:solidFill>
              <a:srgbClr val="FFFFFF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208613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2A927-AE8B-413F-ABF9-6D392C70B9F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238FD-79F3-4398-A60D-B14F595136D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B724F-5CF2-4EA7-9C99-8DE5D9B5F9C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8E3F45-A2A0-4A48-B873-1F76E631BC88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9457A-4E9D-417E-9D76-E9077F0C20D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511AD-CCC9-4454-91A2-BBC8D09E27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D886EF-3906-4155-9AD1-C28D20976D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21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43CA8-8D4A-47CE-84C9-FC5F193579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6424" y="1173577"/>
            <a:ext cx="9966960" cy="2926080"/>
          </a:xfrm>
        </p:spPr>
        <p:txBody>
          <a:bodyPr anchor="b" anchorCtr="1">
            <a:noAutofit/>
          </a:bodyPr>
          <a:lstStyle>
            <a:lvl1pPr algn="ctr">
              <a:lnSpc>
                <a:spcPct val="85000"/>
              </a:lnSpc>
              <a:defRPr sz="7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51B3A-8749-4E95-9C13-7979FA809B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09928" y="4154521"/>
            <a:ext cx="8769096" cy="1363809"/>
          </a:xfrm>
        </p:spPr>
        <p:txBody>
          <a:bodyPr anchorCtr="1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6FD1F-2A3C-4ABA-ACB5-C6BED59A7A7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6A5487-3A3C-4FD0-89A3-D44E1F64FDFF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9C40B-3AB3-4993-93CC-AA4A5A70DF7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C5BFA-9B87-4CEB-8C67-55D6FC7255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2303F7-6B3E-4179-91CD-3A68C5959701}" type="slidenum"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DC832A-2612-465F-BBD6-5466B0A0B6EB}"/>
              </a:ext>
            </a:extLst>
          </p:cNvPr>
          <p:cNvCxnSpPr/>
          <p:nvPr/>
        </p:nvCxnSpPr>
        <p:spPr>
          <a:xfrm>
            <a:off x="1981203" y="4020406"/>
            <a:ext cx="8229600" cy="0"/>
          </a:xfrm>
          <a:prstGeom prst="straightConnector1">
            <a:avLst/>
          </a:prstGeom>
          <a:noFill/>
          <a:ln w="10003" cap="flat">
            <a:solidFill>
              <a:srgbClr val="A6B727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10327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601F24A9-B7EB-430D-A0A0-1AE41780D6B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5B434-9428-4070-8691-8A9B3378628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43000" y="2057400"/>
            <a:ext cx="4754880" cy="402336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983CA-C4A1-4095-B9D5-0DA8718F99F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267608" y="2057400"/>
            <a:ext cx="4754880" cy="402336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FF718-1C36-4E68-AE64-B3A5733F0BE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751F92-E7DF-431A-881C-23840CC6D241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5893DC-901D-4B30-83A4-F4123CBC085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96E83D-07E4-41FF-864E-6D7400706B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8ABF18-D151-4BD1-8BA6-8A346CB6A99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8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39072066-7190-468E-883D-FEAFF475DF7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08024-6A25-4C2F-B8D5-E66013DC44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E4BEE7-8973-4106-A2D1-876E0AD5FCB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143000" y="2721482"/>
            <a:ext cx="4754880" cy="338328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0F6ED1-CAFF-4D36-8CB2-A788189FB1D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269172" y="1999033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4FF836-A70E-4DAA-9D70-3AB6CAD41B3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269172" y="2719325"/>
            <a:ext cx="4754880" cy="338328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F0955-A282-4821-826A-2CCF428D83B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67952E-8CD4-48F8-921F-44001E51DC20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626D28-CE78-4360-89F1-229BBAFDF48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362DAE-9FA4-4B47-B618-E5E7355B85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EF86E5-45D3-42A1-AF4C-E4E35D0EA4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7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DDC45-6FE6-4A4D-8B6B-7774D9DD147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14D24B-DCB1-41A1-91F3-6E0C1E7E47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6B0DE0-DA8E-4586-A3FC-A7E64853C3E3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8AF9C-2466-4750-BC9D-1133075B2ED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607A2-CEEE-4C05-8FB3-794FE25357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E5CE1D0-E59E-4DCA-9E90-9D93CEEB6D0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20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2A44A6-34E1-492A-BDE8-87B9282BB1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7AAA667-DFC3-4E81-B10F-8102EC702451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234465-FBA8-4FC7-A580-03B84625971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95C73-16D2-459B-9944-00E8B60062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5A6633-AB7E-4D5B-AAB1-ECE651BEF3D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9009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0C757-DD3A-4869-AA1C-DB9957F0DE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AB17B-E1CA-43CA-B05C-AB8407A7E0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52160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10D0F-3513-493F-B154-892F7A83303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43000" y="2834640"/>
            <a:ext cx="3931920" cy="301752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62C14-A8D5-46AF-9DA9-8B33683ED92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44CB77-376F-4CC4-8103-D64DD689F074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F87E8-6B7D-496E-8757-F5CA418737E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53685-DD30-4A02-AC79-E179A1FCF4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D1E2F7-F97C-4C9C-A20C-81D8B5AC3A8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2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50490-CF9F-4EE3-8C4B-5500B47F67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9ECD35-444F-4B1D-8223-C82419E77ED0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413248" y="1069848"/>
            <a:ext cx="6099048" cy="4800600"/>
          </a:xfrm>
        </p:spPr>
        <p:txBody>
          <a:bodyPr lIns="274320" tIns="182880"/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CE8A4-7A14-4DF1-898C-3EE75FFF32A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43000" y="2834640"/>
            <a:ext cx="3931920" cy="288036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9E3A2-E5A8-4E11-9509-A013A6C151E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DB5159-8DAE-4CDB-B145-8014B7B118AC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BEF90D-1E26-4B58-A2F9-1A1CC353AA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B984A-6CCC-4608-AE9E-6F3EC002A1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C2F31D-E6F6-49B9-A766-A56D10F8986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38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62839-14CE-427D-8962-8B64787F3A2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5C29F1-9610-4685-8C02-7A6EE604826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4DC14-1675-4E3E-ADF4-C0F221F713E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CC8C57-3523-4471-8B00-3426DB888B67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023BB-3A84-4D01-BA2A-C0BA5849B4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DE14F-BFE0-4D28-A957-4CC279B6897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A61098-20FA-474E-80A5-157DF40AA78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2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BAD3FD-DB93-4F16-ADDC-3CF1F86BB8A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761996"/>
            <a:ext cx="2324103" cy="5410203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6DF28-51E5-477E-BD48-DAAA24C96CA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143000" y="761996"/>
            <a:ext cx="7429500" cy="541020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88F58-8866-483D-888E-0F6A404B59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8454FD-1AC6-4765-861D-A551497C0E48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BDBE2-0EC8-42B9-9CB4-A37BC22463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E2DEC-D2CE-4EE5-A6B8-7DF8946C0E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466B3A-1F10-4F0B-BF72-1C53BA19BB8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58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7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288CD5BD-2A48-471D-9A8B-AF22BD11B8D7}"/>
              </a:ext>
            </a:extLst>
          </p:cNvPr>
          <p:cNvSpPr/>
          <p:nvPr/>
        </p:nvSpPr>
        <p:spPr>
          <a:xfrm>
            <a:off x="231142" y="243843"/>
            <a:ext cx="11724637" cy="63779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6A0EC22A-454D-46F5-BC57-D8A2F9D0BE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609603"/>
            <a:ext cx="9875520" cy="1356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5EEE863-BEA2-4D8C-A70E-F13A5A113C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68" cy="4038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00B111-3DF5-457A-B5A2-56884554DF7D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143000" y="6223827"/>
            <a:ext cx="2329077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A6B727"/>
                </a:solidFill>
                <a:uFillTx/>
                <a:latin typeface="Corbel"/>
              </a:defRPr>
            </a:lvl1pPr>
          </a:lstStyle>
          <a:p>
            <a:pPr lvl="0"/>
            <a:fld id="{51890992-7E88-4EE2-9AB8-3598D6FEFC17}" type="datetime1">
              <a:rPr lang="en-US"/>
              <a:pPr lvl="0"/>
              <a:t>5/29/2020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2FAE34F-E23E-41AF-91C8-15FFE9AD3AA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949147" y="6223827"/>
            <a:ext cx="471777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A6B727"/>
                </a:solidFill>
                <a:uFillTx/>
                <a:latin typeface="Corbel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08C53D-0255-42C3-9C06-D1EBF5A74DC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9329531" y="6223827"/>
            <a:ext cx="170621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A6B727"/>
                </a:solidFill>
                <a:uFillTx/>
                <a:latin typeface="Corbel"/>
              </a:defRPr>
            </a:lvl1pPr>
          </a:lstStyle>
          <a:p>
            <a:pPr lvl="0"/>
            <a:fld id="{FC56A953-CC59-4641-BC25-AA976159EF52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A6B727"/>
          </a:solidFill>
          <a:uFillTx/>
          <a:latin typeface="Corbel"/>
        </a:defRPr>
      </a:lvl1pPr>
    </p:titleStyle>
    <p:bodyStyle>
      <a:lvl1pPr marL="228600" marR="0" lvl="0" indent="-182880" algn="l" defTabSz="914400" rtl="0" fontAlgn="auto" hangingPunct="1">
        <a:lnSpc>
          <a:spcPct val="90000"/>
        </a:lnSpc>
        <a:spcBef>
          <a:spcPts val="1400"/>
        </a:spcBef>
        <a:spcAft>
          <a:spcPts val="0"/>
        </a:spcAft>
        <a:buClr>
          <a:srgbClr val="A6B727"/>
        </a:buClr>
        <a:buSzPct val="80000"/>
        <a:buFont typeface="Corbel" pitchFamily="34"/>
        <a:buChar char="•"/>
        <a:tabLst/>
        <a:defRPr lang="en-US" sz="2200" b="0" i="0" u="none" strike="noStrike" kern="1200" cap="none" spc="0" baseline="0">
          <a:solidFill>
            <a:srgbClr val="A6B727"/>
          </a:solidFill>
          <a:uFillTx/>
          <a:latin typeface="Corbel"/>
        </a:defRPr>
      </a:lvl1pPr>
      <a:lvl2pPr marL="457200" marR="0" lvl="1" indent="-182880" algn="l" defTabSz="914400" rtl="0" fontAlgn="auto" hangingPunct="1">
        <a:lnSpc>
          <a:spcPct val="90000"/>
        </a:lnSpc>
        <a:spcBef>
          <a:spcPts val="200"/>
        </a:spcBef>
        <a:spcAft>
          <a:spcPts val="400"/>
        </a:spcAft>
        <a:buClr>
          <a:srgbClr val="A6B727"/>
        </a:buClr>
        <a:buSzPct val="80000"/>
        <a:buFont typeface="Corbel" pitchFamily="34"/>
        <a:buChar char="•"/>
        <a:tabLst/>
        <a:defRPr lang="en-US" sz="2000" b="0" i="0" u="none" strike="noStrike" kern="1200" cap="none" spc="0" baseline="0">
          <a:solidFill>
            <a:srgbClr val="A6B727"/>
          </a:solidFill>
          <a:uFillTx/>
          <a:latin typeface="Corbel"/>
        </a:defRPr>
      </a:lvl2pPr>
      <a:lvl3pPr marL="731520" marR="0" lvl="2" indent="-182880" algn="l" defTabSz="914400" rtl="0" fontAlgn="auto" hangingPunct="1">
        <a:lnSpc>
          <a:spcPct val="90000"/>
        </a:lnSpc>
        <a:spcBef>
          <a:spcPts val="200"/>
        </a:spcBef>
        <a:spcAft>
          <a:spcPts val="400"/>
        </a:spcAft>
        <a:buClr>
          <a:srgbClr val="A6B727"/>
        </a:buClr>
        <a:buSzPct val="80000"/>
        <a:buFont typeface="Corbel" pitchFamily="34"/>
        <a:buChar char="•"/>
        <a:tabLst/>
        <a:defRPr lang="en-US" sz="1800" b="0" i="0" u="none" strike="noStrike" kern="1200" cap="none" spc="0" baseline="0">
          <a:solidFill>
            <a:srgbClr val="A6B727"/>
          </a:solidFill>
          <a:uFillTx/>
          <a:latin typeface="Corbel"/>
        </a:defRPr>
      </a:lvl3pPr>
      <a:lvl4pPr marL="1005840" marR="0" lvl="3" indent="-182880" algn="l" defTabSz="914400" rtl="0" fontAlgn="auto" hangingPunct="1">
        <a:lnSpc>
          <a:spcPct val="90000"/>
        </a:lnSpc>
        <a:spcBef>
          <a:spcPts val="200"/>
        </a:spcBef>
        <a:spcAft>
          <a:spcPts val="400"/>
        </a:spcAft>
        <a:buClr>
          <a:srgbClr val="A6B727"/>
        </a:buClr>
        <a:buSzPct val="80000"/>
        <a:buFont typeface="Corbel" pitchFamily="34"/>
        <a:buChar char="•"/>
        <a:tabLst/>
        <a:defRPr lang="en-US" sz="1600" b="0" i="0" u="none" strike="noStrike" kern="1200" cap="none" spc="0" baseline="0">
          <a:solidFill>
            <a:srgbClr val="A6B727"/>
          </a:solidFill>
          <a:uFillTx/>
          <a:latin typeface="Corbel"/>
        </a:defRPr>
      </a:lvl4pPr>
      <a:lvl5pPr marL="1280160" marR="0" lvl="4" indent="-182880" algn="l" defTabSz="914400" rtl="0" fontAlgn="auto" hangingPunct="1">
        <a:lnSpc>
          <a:spcPct val="90000"/>
        </a:lnSpc>
        <a:spcBef>
          <a:spcPts val="200"/>
        </a:spcBef>
        <a:spcAft>
          <a:spcPts val="400"/>
        </a:spcAft>
        <a:buClr>
          <a:srgbClr val="A6B727"/>
        </a:buClr>
        <a:buSzPct val="80000"/>
        <a:buFont typeface="Corbel" pitchFamily="34"/>
        <a:buChar char="•"/>
        <a:tabLst/>
        <a:defRPr lang="en-US" sz="1600" b="0" i="0" u="none" strike="noStrike" kern="1200" cap="none" spc="0" baseline="0">
          <a:solidFill>
            <a:srgbClr val="A6B727"/>
          </a:solidFill>
          <a:uFillTx/>
          <a:latin typeface="Corbe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2">
    <p:bg>
      <p:bgPr>
        <a:solidFill>
          <a:srgbClr val="FFFF00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29FE24-7092-4623-BEEB-CCC68A09DFAC}"/>
              </a:ext>
            </a:extLst>
          </p:cNvPr>
          <p:cNvSpPr/>
          <p:nvPr/>
        </p:nvSpPr>
        <p:spPr>
          <a:xfrm>
            <a:off x="2847084" y="324721"/>
            <a:ext cx="6534421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Βάζω σε κύκλο το </a:t>
            </a:r>
            <a:r>
              <a:rPr lang="el-GR" sz="5400" b="1" i="0" u="none" strike="noStrike" kern="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Χχ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68A417B-CA9E-4DBF-B535-083B5882668A}"/>
              </a:ext>
            </a:extLst>
          </p:cNvPr>
          <p:cNvSpPr txBox="1"/>
          <p:nvPr/>
        </p:nvSpPr>
        <p:spPr>
          <a:xfrm>
            <a:off x="301752" y="1248046"/>
            <a:ext cx="11631167" cy="4708977"/>
          </a:xfrm>
          <a:prstGeom prst="rect">
            <a:avLst/>
          </a:prstGeom>
          <a:blipFill>
            <a:blip r:embed="rId2">
              <a:alphaModFix/>
            </a:blip>
            <a:tile sx="100000" sy="100000" algn="tl"/>
          </a:blip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Β     ι    τ       σ        Χ      ο     Φ 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τ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  Ρ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Τ    δ    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φ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   Θ          σ        χ        ζ      ο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χ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 Β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τ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σ      Χ      Φ  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Χ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    ς        Α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Γ     Τ      ζ       ρ       τ       ι        Φ 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χ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 δ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Α       ο    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Φ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   Ψ  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     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Σ     ν     Α   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3">
    <p:bg>
      <p:bgPr>
        <a:gradFill>
          <a:gsLst>
            <a:gs pos="0">
              <a:srgbClr val="C5E0B4"/>
            </a:gs>
            <a:gs pos="100000">
              <a:srgbClr val="CAE1D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A1019E-EA62-4F2A-8543-EEDD0011B09C}"/>
              </a:ext>
            </a:extLst>
          </p:cNvPr>
          <p:cNvSpPr/>
          <p:nvPr/>
        </p:nvSpPr>
        <p:spPr>
          <a:xfrm>
            <a:off x="2988432" y="324721"/>
            <a:ext cx="6251707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Γράφω σωστά το </a:t>
            </a:r>
            <a:r>
              <a:rPr lang="el-GR" sz="5400" b="1" i="0" u="none" strike="noStrike" kern="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Χχ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ambria Math" pitchFamily="18"/>
              <a:ea typeface="Cambria Math" pitchFamily="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180B1E-96A9-4D0C-8B9F-6D301EB4B048}"/>
              </a:ext>
            </a:extLst>
          </p:cNvPr>
          <p:cNvSpPr txBox="1"/>
          <p:nvPr/>
        </p:nvSpPr>
        <p:spPr>
          <a:xfrm>
            <a:off x="983738" y="4529480"/>
            <a:ext cx="10634472" cy="1938994"/>
          </a:xfrm>
          <a:prstGeom prst="rect">
            <a:avLst/>
          </a:prstGeom>
          <a:solidFill>
            <a:srgbClr val="FFE699">
              <a:alpha val="40000"/>
            </a:srgbClr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2000" b="0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</a:t>
            </a:r>
            <a:endParaRPr lang="el-GR" sz="12000" b="0" i="0" u="none" strike="noStrike" kern="1200" cap="none" spc="0" baseline="0">
              <a:solidFill>
                <a:srgbClr val="000000"/>
              </a:solidFill>
              <a:uFillTx/>
              <a:latin typeface="Cambria Math" pitchFamily="18"/>
              <a:ea typeface="Cambria Math" pitchFamily="18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88AB0D0-DFD7-41C5-A70E-BC5DEF2D816A}"/>
              </a:ext>
            </a:extLst>
          </p:cNvPr>
          <p:cNvSpPr txBox="1"/>
          <p:nvPr/>
        </p:nvSpPr>
        <p:spPr>
          <a:xfrm>
            <a:off x="902211" y="1688439"/>
            <a:ext cx="10634472" cy="2400656"/>
          </a:xfrm>
          <a:prstGeom prst="rect">
            <a:avLst/>
          </a:prstGeom>
          <a:gradFill>
            <a:gsLst>
              <a:gs pos="0">
                <a:srgbClr val="FFD966"/>
              </a:gs>
              <a:gs pos="100000">
                <a:srgbClr val="CEE1F2"/>
              </a:gs>
            </a:gsLst>
            <a:lin ang="5400000"/>
          </a:gra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Χ</a:t>
            </a:r>
            <a:endParaRPr lang="el-GR" sz="15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cxnSp>
        <p:nvCxnSpPr>
          <p:cNvPr id="5" name="Straight Connector 6">
            <a:extLst>
              <a:ext uri="{FF2B5EF4-FFF2-40B4-BE49-F238E27FC236}">
                <a16:creationId xmlns:a16="http://schemas.microsoft.com/office/drawing/2014/main" id="{24DA1B5A-5062-4A14-84AB-8CD5C360A1F5}"/>
              </a:ext>
            </a:extLst>
          </p:cNvPr>
          <p:cNvCxnSpPr/>
          <p:nvPr/>
        </p:nvCxnSpPr>
        <p:spPr>
          <a:xfrm flipV="1">
            <a:off x="2359152" y="3575331"/>
            <a:ext cx="9070848" cy="896"/>
          </a:xfrm>
          <a:prstGeom prst="straightConnector1">
            <a:avLst/>
          </a:prstGeom>
          <a:noFill/>
          <a:ln w="57150" cap="flat">
            <a:solidFill>
              <a:srgbClr val="0070C0"/>
            </a:solidFill>
            <a:prstDash val="solid"/>
            <a:miter/>
          </a:ln>
        </p:spPr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4730A036-D87E-4CA6-8416-3458F08DC84D}"/>
              </a:ext>
            </a:extLst>
          </p:cNvPr>
          <p:cNvCxnSpPr/>
          <p:nvPr/>
        </p:nvCxnSpPr>
        <p:spPr>
          <a:xfrm flipV="1">
            <a:off x="1828800" y="5975988"/>
            <a:ext cx="9601200" cy="12847"/>
          </a:xfrm>
          <a:prstGeom prst="straightConnector1">
            <a:avLst/>
          </a:prstGeom>
          <a:noFill/>
          <a:ln w="57150" cap="flat">
            <a:solidFill>
              <a:srgbClr val="0070C0"/>
            </a:solidFill>
            <a:prstDash val="solid"/>
            <a:miter/>
          </a:ln>
        </p:spPr>
      </p:cxnSp>
      <p:cxnSp>
        <p:nvCxnSpPr>
          <p:cNvPr id="7" name="Straight Arrow Connector 17">
            <a:extLst>
              <a:ext uri="{FF2B5EF4-FFF2-40B4-BE49-F238E27FC236}">
                <a16:creationId xmlns:a16="http://schemas.microsoft.com/office/drawing/2014/main" id="{7FF92A6F-6B5C-44C4-A328-ADE3388AC150}"/>
              </a:ext>
            </a:extLst>
          </p:cNvPr>
          <p:cNvCxnSpPr/>
          <p:nvPr/>
        </p:nvCxnSpPr>
        <p:spPr>
          <a:xfrm flipH="1">
            <a:off x="1574240" y="2092476"/>
            <a:ext cx="219812" cy="392616"/>
          </a:xfrm>
          <a:prstGeom prst="straightConnector1">
            <a:avLst/>
          </a:prstGeom>
          <a:noFill/>
          <a:ln w="76196" cap="flat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8" name="Straight Arrow Connector 31">
            <a:extLst>
              <a:ext uri="{FF2B5EF4-FFF2-40B4-BE49-F238E27FC236}">
                <a16:creationId xmlns:a16="http://schemas.microsoft.com/office/drawing/2014/main" id="{663F60D0-D4F2-4ACD-B9BB-83AE43F082EE}"/>
              </a:ext>
            </a:extLst>
          </p:cNvPr>
          <p:cNvCxnSpPr/>
          <p:nvPr/>
        </p:nvCxnSpPr>
        <p:spPr>
          <a:xfrm flipH="1">
            <a:off x="1468188" y="5120804"/>
            <a:ext cx="106052" cy="378169"/>
          </a:xfrm>
          <a:prstGeom prst="straightConnector1">
            <a:avLst/>
          </a:prstGeom>
          <a:noFill/>
          <a:ln w="76196" cap="flat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9" name="Straight Arrow Connector 17">
            <a:extLst>
              <a:ext uri="{FF2B5EF4-FFF2-40B4-BE49-F238E27FC236}">
                <a16:creationId xmlns:a16="http://schemas.microsoft.com/office/drawing/2014/main" id="{5210E584-234F-4626-91E3-986AA2AD003C}"/>
              </a:ext>
            </a:extLst>
          </p:cNvPr>
          <p:cNvCxnSpPr/>
          <p:nvPr/>
        </p:nvCxnSpPr>
        <p:spPr>
          <a:xfrm>
            <a:off x="985778" y="2450857"/>
            <a:ext cx="287158" cy="401202"/>
          </a:xfrm>
          <a:prstGeom prst="straightConnector1">
            <a:avLst/>
          </a:prstGeom>
          <a:noFill/>
          <a:ln w="76196" cap="flat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10" name="Straight Arrow Connector 17">
            <a:extLst>
              <a:ext uri="{FF2B5EF4-FFF2-40B4-BE49-F238E27FC236}">
                <a16:creationId xmlns:a16="http://schemas.microsoft.com/office/drawing/2014/main" id="{3FC33BA8-B104-4A1E-A9A2-DC7581D7E20F}"/>
              </a:ext>
            </a:extLst>
          </p:cNvPr>
          <p:cNvCxnSpPr/>
          <p:nvPr/>
        </p:nvCxnSpPr>
        <p:spPr>
          <a:xfrm>
            <a:off x="1058637" y="5498973"/>
            <a:ext cx="183749" cy="358682"/>
          </a:xfrm>
          <a:prstGeom prst="straightConnector1">
            <a:avLst/>
          </a:prstGeom>
          <a:noFill/>
          <a:ln w="76196" cap="flat">
            <a:solidFill>
              <a:srgbClr val="FF0000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41363A-53E9-4436-AB01-D2999E23C393}"/>
              </a:ext>
            </a:extLst>
          </p:cNvPr>
          <p:cNvSpPr/>
          <p:nvPr/>
        </p:nvSpPr>
        <p:spPr>
          <a:xfrm>
            <a:off x="1320859" y="324721"/>
            <a:ext cx="9586853" cy="923333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Βάζω  √   σε  ότι αρχίζει από </a:t>
            </a:r>
            <a:r>
              <a:rPr lang="el-GR" sz="5400" b="1" i="0" u="none" strike="noStrike" kern="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Χχ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ambria Math" pitchFamily="18"/>
              <a:ea typeface="Cambria Math" pitchFamily="18"/>
            </a:endParaRPr>
          </a:p>
        </p:txBody>
      </p:sp>
      <p:sp>
        <p:nvSpPr>
          <p:cNvPr id="3" name="Oval 8">
            <a:extLst>
              <a:ext uri="{FF2B5EF4-FFF2-40B4-BE49-F238E27FC236}">
                <a16:creationId xmlns:a16="http://schemas.microsoft.com/office/drawing/2014/main" id="{E884DED0-AB5A-42B7-B341-0E5C7CD411EC}"/>
              </a:ext>
            </a:extLst>
          </p:cNvPr>
          <p:cNvSpPr/>
          <p:nvPr/>
        </p:nvSpPr>
        <p:spPr>
          <a:xfrm>
            <a:off x="3166750" y="428496"/>
            <a:ext cx="283025" cy="52251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464B1841-C28E-41EC-BB4A-15BE71166AA3}"/>
              </a:ext>
            </a:extLst>
          </p:cNvPr>
          <p:cNvSpPr/>
          <p:nvPr/>
        </p:nvSpPr>
        <p:spPr>
          <a:xfrm>
            <a:off x="1447796" y="3082113"/>
            <a:ext cx="761996" cy="67491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57150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D2090C9F-B5E2-4EE2-9C87-D6CEA94D9E39}"/>
              </a:ext>
            </a:extLst>
          </p:cNvPr>
          <p:cNvSpPr/>
          <p:nvPr/>
        </p:nvSpPr>
        <p:spPr>
          <a:xfrm>
            <a:off x="5943600" y="3082113"/>
            <a:ext cx="761996" cy="67491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57150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1C15135E-48E5-49DB-98D0-777984196C5F}"/>
              </a:ext>
            </a:extLst>
          </p:cNvPr>
          <p:cNvSpPr/>
          <p:nvPr/>
        </p:nvSpPr>
        <p:spPr>
          <a:xfrm>
            <a:off x="10151330" y="2927085"/>
            <a:ext cx="761996" cy="67491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57150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Rectangle: Rounded Corners 17">
            <a:extLst>
              <a:ext uri="{FF2B5EF4-FFF2-40B4-BE49-F238E27FC236}">
                <a16:creationId xmlns:a16="http://schemas.microsoft.com/office/drawing/2014/main" id="{73117E7F-1B4E-49E5-84BE-0674A5AEEAE9}"/>
              </a:ext>
            </a:extLst>
          </p:cNvPr>
          <p:cNvSpPr/>
          <p:nvPr/>
        </p:nvSpPr>
        <p:spPr>
          <a:xfrm>
            <a:off x="1447796" y="5812968"/>
            <a:ext cx="761996" cy="67491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57150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Rectangle: Rounded Corners 18">
            <a:extLst>
              <a:ext uri="{FF2B5EF4-FFF2-40B4-BE49-F238E27FC236}">
                <a16:creationId xmlns:a16="http://schemas.microsoft.com/office/drawing/2014/main" id="{38F9E86F-88F3-4447-B1B8-EBE604538869}"/>
              </a:ext>
            </a:extLst>
          </p:cNvPr>
          <p:cNvSpPr/>
          <p:nvPr/>
        </p:nvSpPr>
        <p:spPr>
          <a:xfrm>
            <a:off x="5943600" y="5794735"/>
            <a:ext cx="761996" cy="67491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57150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3BB7692C-2847-4E9E-B93C-DD7183114144}"/>
              </a:ext>
            </a:extLst>
          </p:cNvPr>
          <p:cNvSpPr/>
          <p:nvPr/>
        </p:nvSpPr>
        <p:spPr>
          <a:xfrm>
            <a:off x="10265228" y="5812968"/>
            <a:ext cx="761996" cy="67491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57150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0" name="Picture 6" descr="http://4.bp.blogspot.com/-3apQfxri_Vw/UncgEi1j1hI/AAAAAAAACSc/E709Dl6dL3M/s1600/fire-clip-art-1.png">
            <a:extLst>
              <a:ext uri="{FF2B5EF4-FFF2-40B4-BE49-F238E27FC236}">
                <a16:creationId xmlns:a16="http://schemas.microsoft.com/office/drawing/2014/main" id="{94DE29BE-AE71-459E-B82A-1D509EF86F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29550" y="3811795"/>
            <a:ext cx="1590095" cy="18187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 descr="https://s-media-cache-ak0.pinimg.com/236x/74/58/2e/74582ea40dc63b98b1485ca993d8c27b.jpg">
            <a:extLst>
              <a:ext uri="{FF2B5EF4-FFF2-40B4-BE49-F238E27FC236}">
                <a16:creationId xmlns:a16="http://schemas.microsoft.com/office/drawing/2014/main" id="{48FCFE9F-872F-4085-AB85-D7F3E4BE6B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6950" y="1416689"/>
            <a:ext cx="2247896" cy="154305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2" descr="http://images.clipartlogo.com/files/images/47/475589/hand-palm-clip-art_t.jpg">
            <a:extLst>
              <a:ext uri="{FF2B5EF4-FFF2-40B4-BE49-F238E27FC236}">
                <a16:creationId xmlns:a16="http://schemas.microsoft.com/office/drawing/2014/main" id="{E1D44E31-D01C-4DC7-98E2-1784B135D8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38263" y="4094335"/>
            <a:ext cx="1381064" cy="153615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Picture 14" descr="http://ebooks.edu.gr/modules/ebook/show.php/DSDIM-E100/692/4596,20819/images/imgD_6.jpg">
            <a:extLst>
              <a:ext uri="{FF2B5EF4-FFF2-40B4-BE49-F238E27FC236}">
                <a16:creationId xmlns:a16="http://schemas.microsoft.com/office/drawing/2014/main" id="{9B12FBA2-3FC1-4062-9DD0-2C81803ACA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898239" y="1234677"/>
            <a:ext cx="2852717" cy="171169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16" descr="http://sr.photos3.fotosearch.com/bthumb/UNC/UNC246/u15495491.jpg">
            <a:extLst>
              <a:ext uri="{FF2B5EF4-FFF2-40B4-BE49-F238E27FC236}">
                <a16:creationId xmlns:a16="http://schemas.microsoft.com/office/drawing/2014/main" id="{43A91D7E-E574-446B-8634-3E7BE141C33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733413" y="3907386"/>
            <a:ext cx="1825627" cy="16002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2" descr="Related image">
            <a:extLst>
              <a:ext uri="{FF2B5EF4-FFF2-40B4-BE49-F238E27FC236}">
                <a16:creationId xmlns:a16="http://schemas.microsoft.com/office/drawing/2014/main" id="{AE36DC84-2260-4B1E-8787-5CE8B9C9F1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614349" y="1299206"/>
            <a:ext cx="1615644" cy="147519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5">
    <p:bg>
      <p:bgPr>
        <a:solidFill>
          <a:srgbClr val="A2FC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4B708E-463A-4F42-A78A-AC227355A92A}"/>
              </a:ext>
            </a:extLst>
          </p:cNvPr>
          <p:cNvSpPr/>
          <p:nvPr/>
        </p:nvSpPr>
        <p:spPr>
          <a:xfrm>
            <a:off x="1971775" y="324721"/>
            <a:ext cx="8285021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Ένωσε τα όμοια γράμματα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F9D0F24-B9A7-47AB-8539-15AFC90F2EBB}"/>
              </a:ext>
            </a:extLst>
          </p:cNvPr>
          <p:cNvSpPr/>
          <p:nvPr/>
        </p:nvSpPr>
        <p:spPr>
          <a:xfrm>
            <a:off x="4554397" y="2880762"/>
            <a:ext cx="3119768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ambria Math" pitchFamily="18"/>
                <a:ea typeface="Cambria Math" pitchFamily="18"/>
              </a:rPr>
              <a:t>χ ε λ ώ ν α</a:t>
            </a:r>
            <a:endParaRPr lang="en-US" sz="5400" b="1" i="0" u="none" strike="noStrike" kern="1200" cap="none" spc="0" baseline="0"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937E52-5435-429C-93D4-DAECABFFAC69}"/>
              </a:ext>
            </a:extLst>
          </p:cNvPr>
          <p:cNvSpPr/>
          <p:nvPr/>
        </p:nvSpPr>
        <p:spPr>
          <a:xfrm>
            <a:off x="822960" y="3804096"/>
            <a:ext cx="10753344" cy="25853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η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ambria Math" pitchFamily="18"/>
                <a:ea typeface="Cambria Math" pitchFamily="18"/>
              </a:rPr>
              <a:t>χ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ν   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ε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σ</a:t>
            </a:r>
            <a:endParaRPr lang="el-GR" sz="5400" b="1" i="0" u="none" strike="noStrike" kern="1200" cap="none" spc="0" baseline="0">
              <a:solidFill>
                <a:srgbClr val="7030A0"/>
              </a:solidFill>
              <a:uFillTx/>
              <a:latin typeface="Corbel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υ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ό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μ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ambria Math" pitchFamily="18"/>
                <a:ea typeface="Cambria Math" pitchFamily="18"/>
              </a:rPr>
              <a:t>ν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μ   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ρ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Segoe Script" pitchFamily="34"/>
              </a:rPr>
              <a:t>γ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ώ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  λ                α      </a:t>
            </a:r>
          </a:p>
        </p:txBody>
      </p:sp>
      <p:pic>
        <p:nvPicPr>
          <p:cNvPr id="5" name="Picture 2" descr="http://4.bp.blogspot.com/-1yaE4BAQu6E/T0zzVxvhd7I/AAAAAAAAEJs/UqJsMqSalMo/s1600/turttle2.png">
            <a:extLst>
              <a:ext uri="{FF2B5EF4-FFF2-40B4-BE49-F238E27FC236}">
                <a16:creationId xmlns:a16="http://schemas.microsoft.com/office/drawing/2014/main" id="{6CB7FEEB-9DF0-4029-B5CA-BC238CB9C4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3504" y="1248055"/>
            <a:ext cx="2021564" cy="17890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B20AC-11A7-4518-90D6-44EB0E62EED6}"/>
              </a:ext>
            </a:extLst>
          </p:cNvPr>
          <p:cNvSpPr/>
          <p:nvPr/>
        </p:nvSpPr>
        <p:spPr>
          <a:xfrm>
            <a:off x="1971775" y="324721"/>
            <a:ext cx="8285021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Ένωσε τα όμοια γράμματα</a:t>
            </a:r>
            <a:endParaRPr lang="en-US" sz="5400" b="1" i="0" u="none" strike="noStrike" kern="1200" cap="none" spc="0" baseline="0" dirty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DB1CE5-BFF2-41F4-BF6A-A4F695CCBEF8}"/>
              </a:ext>
            </a:extLst>
          </p:cNvPr>
          <p:cNvSpPr/>
          <p:nvPr/>
        </p:nvSpPr>
        <p:spPr>
          <a:xfrm>
            <a:off x="3090059" y="2880762"/>
            <a:ext cx="6048454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ambria Math" pitchFamily="18"/>
                <a:ea typeface="Cambria Math" pitchFamily="18"/>
              </a:rPr>
              <a:t>Χ</a:t>
            </a:r>
            <a:r>
              <a:rPr lang="en-US" sz="5400" b="1" i="0" u="none" strike="noStrike" kern="0" cap="none" spc="0" baseline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ambria Math" pitchFamily="18"/>
                <a:ea typeface="Cambria Math" pitchFamily="18"/>
              </a:rPr>
              <a:t>  </a:t>
            </a:r>
            <a:r>
              <a:rPr lang="el-GR" sz="5400" b="1" i="0" u="none" strike="noStrike" kern="0" cap="none" spc="0" baseline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ambria Math" pitchFamily="18"/>
                <a:ea typeface="Cambria Math" pitchFamily="18"/>
              </a:rPr>
              <a:t>ρ ι σ τ ο ύ γ ε ν ν α</a:t>
            </a:r>
            <a:endParaRPr lang="en-US" sz="5400" b="1" i="0" u="none" strike="noStrike" kern="1200" cap="none" spc="0" baseline="0"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A0E8AD-3EE0-4CC7-A98A-8023CF91A83C}"/>
              </a:ext>
            </a:extLst>
          </p:cNvPr>
          <p:cNvSpPr/>
          <p:nvPr/>
        </p:nvSpPr>
        <p:spPr>
          <a:xfrm>
            <a:off x="822960" y="3804096"/>
            <a:ext cx="10753344" cy="25853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σ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ambria Math" pitchFamily="18"/>
                <a:ea typeface="Cambria Math" pitchFamily="18"/>
              </a:rPr>
              <a:t>Χ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ν   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ο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τ</a:t>
            </a:r>
            <a:endParaRPr lang="el-GR" sz="5400" b="1" i="0" u="none" strike="noStrike" kern="1200" cap="none" spc="0" baseline="0">
              <a:solidFill>
                <a:srgbClr val="7030A0"/>
              </a:solidFill>
              <a:uFillTx/>
              <a:latin typeface="Corbel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ύ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ό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ρ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ambria Math" pitchFamily="18"/>
                <a:ea typeface="Cambria Math" pitchFamily="18"/>
              </a:rPr>
              <a:t>ν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ε   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ρ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Segoe Script" pitchFamily="34"/>
              </a:rPr>
              <a:t>γ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</a:t>
            </a:r>
            <a:r>
              <a:rPr lang="el-GR" sz="5400" b="1" i="0" u="none" strike="noStrike" kern="0" cap="none" spc="0" baseline="0">
                <a:solidFill>
                  <a:srgbClr val="7030A0"/>
                </a:solidFill>
                <a:uFillTx/>
                <a:latin typeface="Corbel"/>
              </a:rPr>
              <a:t>ώ</a:t>
            </a:r>
            <a:r>
              <a:rPr lang="el-GR" sz="5400" b="1" i="0" u="none" strike="noStrike" kern="1200" cap="none" spc="0" baseline="0">
                <a:solidFill>
                  <a:srgbClr val="7030A0"/>
                </a:solidFill>
                <a:uFillTx/>
                <a:latin typeface="Corbel"/>
              </a:rPr>
              <a:t>              λ                α      </a:t>
            </a:r>
          </a:p>
        </p:txBody>
      </p:sp>
      <p:pic>
        <p:nvPicPr>
          <p:cNvPr id="5" name="Picture 2" descr="Image result for χριστουγεννα clipart">
            <a:extLst>
              <a:ext uri="{FF2B5EF4-FFF2-40B4-BE49-F238E27FC236}">
                <a16:creationId xmlns:a16="http://schemas.microsoft.com/office/drawing/2014/main" id="{9A1058C2-ED0A-4AF3-9EBD-AF4F8EA485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90" r="15463" b="6833"/>
          <a:stretch>
            <a:fillRect/>
          </a:stretch>
        </p:blipFill>
        <p:spPr>
          <a:xfrm>
            <a:off x="4100946" y="1248055"/>
            <a:ext cx="1339275" cy="191078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4" descr="Image result for χριστουγεννα clipart">
            <a:extLst>
              <a:ext uri="{FF2B5EF4-FFF2-40B4-BE49-F238E27FC236}">
                <a16:creationId xmlns:a16="http://schemas.microsoft.com/office/drawing/2014/main" id="{1A1379EB-3CA2-42EC-8FE4-4213C95567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26917" y="1354272"/>
            <a:ext cx="1234339" cy="16983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Image result for χριστουγεννα clipart">
            <a:extLst>
              <a:ext uri="{FF2B5EF4-FFF2-40B4-BE49-F238E27FC236}">
                <a16:creationId xmlns:a16="http://schemas.microsoft.com/office/drawing/2014/main" id="{10CDB476-D4A7-4CA0-8C6A-F8A6249E90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543" r="11616"/>
          <a:stretch>
            <a:fillRect/>
          </a:stretch>
        </p:blipFill>
        <p:spPr>
          <a:xfrm>
            <a:off x="6887800" y="1354272"/>
            <a:ext cx="1363169" cy="169835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B20AC-11A7-4518-90D6-44EB0E62EED6}"/>
              </a:ext>
            </a:extLst>
          </p:cNvPr>
          <p:cNvSpPr/>
          <p:nvPr/>
        </p:nvSpPr>
        <p:spPr>
          <a:xfrm>
            <a:off x="1971775" y="324721"/>
            <a:ext cx="8285021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Ένωσε τα όμοια γράμματα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DB1CE5-BFF2-41F4-BF6A-A4F695CCBEF8}"/>
              </a:ext>
            </a:extLst>
          </p:cNvPr>
          <p:cNvSpPr/>
          <p:nvPr/>
        </p:nvSpPr>
        <p:spPr>
          <a:xfrm>
            <a:off x="3873523" y="3030718"/>
            <a:ext cx="3651962" cy="92333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ambria Math" pitchFamily="18"/>
                <a:ea typeface="Cambria Math" pitchFamily="18"/>
              </a:rPr>
              <a:t>Χ</a:t>
            </a:r>
            <a:r>
              <a:rPr lang="en-US" sz="5400" b="1" i="0" u="none" strike="noStrike" kern="0" cap="none" spc="0" baseline="0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ambria Math" pitchFamily="18"/>
                <a:ea typeface="Cambria Math" pitchFamily="18"/>
              </a:rPr>
              <a:t>  </a:t>
            </a:r>
            <a:r>
              <a:rPr lang="el-GR" sz="5400" b="1" kern="0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mbria Math" pitchFamily="18"/>
                <a:ea typeface="Cambria Math" pitchFamily="18"/>
              </a:rPr>
              <a:t>τ α π ό δ ι</a:t>
            </a:r>
            <a:endParaRPr lang="en-US" sz="5400" b="1" i="0" u="none" strike="noStrike" kern="1200" cap="none" spc="0" baseline="0" dirty="0"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A0E8AD-3EE0-4CC7-A98A-8023CF91A83C}"/>
              </a:ext>
            </a:extLst>
          </p:cNvPr>
          <p:cNvSpPr/>
          <p:nvPr/>
        </p:nvSpPr>
        <p:spPr>
          <a:xfrm>
            <a:off x="822960" y="3804096"/>
            <a:ext cx="10753344" cy="25853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 dirty="0">
                <a:solidFill>
                  <a:srgbClr val="7030A0"/>
                </a:solidFill>
                <a:uFillTx/>
                <a:latin typeface="Corbel"/>
              </a:rPr>
              <a:t>σ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</a:t>
            </a:r>
            <a:r>
              <a:rPr lang="el-GR" sz="5400" b="1" i="0" u="none" strike="noStrike" kern="0" cap="none" spc="0" baseline="0" dirty="0">
                <a:solidFill>
                  <a:srgbClr val="7030A0"/>
                </a:solidFill>
                <a:uFillTx/>
                <a:latin typeface="Cambria Math" pitchFamily="18"/>
                <a:ea typeface="Cambria Math" pitchFamily="18"/>
              </a:rPr>
              <a:t>Χ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  ν              </a:t>
            </a:r>
            <a:r>
              <a:rPr lang="el-GR" sz="5400" b="1" i="0" u="none" strike="noStrike" kern="0" cap="none" spc="0" baseline="0" dirty="0">
                <a:solidFill>
                  <a:srgbClr val="7030A0"/>
                </a:solidFill>
                <a:uFillTx/>
                <a:latin typeface="Corbel"/>
              </a:rPr>
              <a:t>ο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     </a:t>
            </a:r>
            <a:r>
              <a:rPr lang="el-GR" sz="5400" b="1" kern="0" dirty="0">
                <a:solidFill>
                  <a:srgbClr val="7030A0"/>
                </a:solidFill>
                <a:latin typeface="Corbel"/>
              </a:rPr>
              <a:t>δ</a:t>
            </a:r>
            <a:endParaRPr lang="el-GR" sz="5400" b="1" i="0" u="none" strike="noStrike" kern="1200" cap="none" spc="0" baseline="0" dirty="0">
              <a:solidFill>
                <a:srgbClr val="7030A0"/>
              </a:solidFill>
              <a:uFillTx/>
              <a:latin typeface="Corbel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 dirty="0">
                <a:solidFill>
                  <a:srgbClr val="7030A0"/>
                </a:solidFill>
                <a:uFillTx/>
                <a:latin typeface="Corbel"/>
              </a:rPr>
              <a:t>ύ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   </a:t>
            </a:r>
            <a:r>
              <a:rPr lang="el-GR" sz="5400" b="1" i="0" u="none" strike="noStrike" kern="0" cap="none" spc="0" baseline="0" dirty="0">
                <a:solidFill>
                  <a:srgbClr val="7030A0"/>
                </a:solidFill>
                <a:uFillTx/>
                <a:latin typeface="Corbel"/>
              </a:rPr>
              <a:t>ό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 </a:t>
            </a:r>
            <a:r>
              <a:rPr lang="el-GR" sz="5400" b="1" kern="0" dirty="0">
                <a:solidFill>
                  <a:srgbClr val="7030A0"/>
                </a:solidFill>
                <a:latin typeface="Corbel"/>
              </a:rPr>
              <a:t>τ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</a:t>
            </a:r>
            <a:r>
              <a:rPr lang="el-GR" sz="5400" b="1" i="0" u="none" strike="noStrike" kern="0" cap="none" spc="0" baseline="0" dirty="0">
                <a:solidFill>
                  <a:srgbClr val="7030A0"/>
                </a:solidFill>
                <a:uFillTx/>
                <a:latin typeface="Cambria Math" pitchFamily="18"/>
                <a:ea typeface="Cambria Math" pitchFamily="18"/>
              </a:rPr>
              <a:t>ν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ε   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kern="0" dirty="0">
                <a:solidFill>
                  <a:srgbClr val="7030A0"/>
                </a:solidFill>
                <a:latin typeface="Corbel"/>
              </a:rPr>
              <a:t>ι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 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Segoe Script" pitchFamily="34"/>
              </a:rPr>
              <a:t>γ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  </a:t>
            </a:r>
            <a:r>
              <a:rPr lang="el-GR" sz="5400" b="1" kern="0" dirty="0">
                <a:solidFill>
                  <a:srgbClr val="7030A0"/>
                </a:solidFill>
                <a:latin typeface="Corbel"/>
              </a:rPr>
              <a:t>π</a:t>
            </a:r>
            <a:r>
              <a:rPr lang="el-GR" sz="5400" b="1" i="0" u="none" strike="noStrike" kern="1200" cap="none" spc="0" baseline="0" dirty="0">
                <a:solidFill>
                  <a:srgbClr val="7030A0"/>
                </a:solidFill>
                <a:uFillTx/>
                <a:latin typeface="Corbel"/>
              </a:rPr>
              <a:t>              λ                α      </a:t>
            </a:r>
          </a:p>
        </p:txBody>
      </p:sp>
      <p:pic>
        <p:nvPicPr>
          <p:cNvPr id="1026" name="Picture 2" descr="Octopus stock vector. Illustration of creature, girl - 21262175">
            <a:extLst>
              <a:ext uri="{FF2B5EF4-FFF2-40B4-BE49-F238E27FC236}">
                <a16:creationId xmlns:a16="http://schemas.microsoft.com/office/drawing/2014/main" id="{23BB7838-7258-496A-80EA-C5E7A95FA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129" y="1096399"/>
            <a:ext cx="219075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75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00EB71-D6A2-476F-9D84-CF3CD7927D29}"/>
              </a:ext>
            </a:extLst>
          </p:cNvPr>
          <p:cNvSpPr/>
          <p:nvPr/>
        </p:nvSpPr>
        <p:spPr>
          <a:xfrm>
            <a:off x="2441301" y="324721"/>
            <a:ext cx="7345987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Ένωσε τις όμοιες λέξεις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72EC69AF-6A1A-46D3-9AEC-C94FC9B3B9DB}"/>
              </a:ext>
            </a:extLst>
          </p:cNvPr>
          <p:cNvSpPr txBox="1"/>
          <p:nvPr/>
        </p:nvSpPr>
        <p:spPr>
          <a:xfrm>
            <a:off x="786365" y="3157706"/>
            <a:ext cx="2044269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χάρτης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12676C5E-B619-427C-9649-7113026C2CE4}"/>
              </a:ext>
            </a:extLst>
          </p:cNvPr>
          <p:cNvSpPr txBox="1"/>
          <p:nvPr/>
        </p:nvSpPr>
        <p:spPr>
          <a:xfrm>
            <a:off x="9736567" y="3153655"/>
            <a:ext cx="1621386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χιόνια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3641B193-ED9A-425B-8F91-EDC9E04FD517}"/>
              </a:ext>
            </a:extLst>
          </p:cNvPr>
          <p:cNvSpPr txBox="1"/>
          <p:nvPr/>
        </p:nvSpPr>
        <p:spPr>
          <a:xfrm>
            <a:off x="3702405" y="3153655"/>
            <a:ext cx="2036295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χελώνα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E62AAD2-A528-44A7-AE11-41A9D95414DA}"/>
              </a:ext>
            </a:extLst>
          </p:cNvPr>
          <p:cNvSpPr txBox="1"/>
          <p:nvPr/>
        </p:nvSpPr>
        <p:spPr>
          <a:xfrm>
            <a:off x="6610471" y="3166539"/>
            <a:ext cx="1967468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χελιδόνι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pic>
        <p:nvPicPr>
          <p:cNvPr id="7" name="Picture 14" descr="http://ebooks.edu.gr/modules/ebook/show.php/DSDIM-E100/692/4596,20819/images/imgD_6.jpg">
            <a:extLst>
              <a:ext uri="{FF2B5EF4-FFF2-40B4-BE49-F238E27FC236}">
                <a16:creationId xmlns:a16="http://schemas.microsoft.com/office/drawing/2014/main" id="{A0E214F7-39BC-41BD-8462-448C9F4277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264" y="1533211"/>
            <a:ext cx="2090391" cy="133528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2" descr="http://4.bp.blogspot.com/-1yaE4BAQu6E/T0zzVxvhd7I/AAAAAAAAEJs/UqJsMqSalMo/s1600/turttle2.png">
            <a:extLst>
              <a:ext uri="{FF2B5EF4-FFF2-40B4-BE49-F238E27FC236}">
                <a16:creationId xmlns:a16="http://schemas.microsoft.com/office/drawing/2014/main" id="{1CF10EB1-E650-4DF5-87DF-6CEB7B41DC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70641" y="1248055"/>
            <a:ext cx="2021564" cy="17890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0" descr="https://s-media-cache-ak0.pinimg.com/236x/74/58/2e/74582ea40dc63b98b1485ca993d8c27b.jpg">
            <a:extLst>
              <a:ext uri="{FF2B5EF4-FFF2-40B4-BE49-F238E27FC236}">
                <a16:creationId xmlns:a16="http://schemas.microsoft.com/office/drawing/2014/main" id="{018FEAEB-5E5F-403B-9FFE-25C02E4AF2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0257" y="1429326"/>
            <a:ext cx="2247896" cy="154305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16" descr="http://sr.photos3.fotosearch.com/bthumb/UNC/UNC246/u15495491.jpg">
            <a:extLst>
              <a:ext uri="{FF2B5EF4-FFF2-40B4-BE49-F238E27FC236}">
                <a16:creationId xmlns:a16="http://schemas.microsoft.com/office/drawing/2014/main" id="{05EDE404-EDB0-418C-92CD-41FBBA1D77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32327" y="1248055"/>
            <a:ext cx="1825627" cy="1600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169DC029-0C12-4A24-8FF0-9CD9625BC540}"/>
              </a:ext>
            </a:extLst>
          </p:cNvPr>
          <p:cNvSpPr txBox="1"/>
          <p:nvPr/>
        </p:nvSpPr>
        <p:spPr>
          <a:xfrm>
            <a:off x="6925912" y="5193334"/>
            <a:ext cx="2044269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χάρτης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76F54ECC-0A28-49C6-91AE-35ACE507046C}"/>
              </a:ext>
            </a:extLst>
          </p:cNvPr>
          <p:cNvSpPr txBox="1"/>
          <p:nvPr/>
        </p:nvSpPr>
        <p:spPr>
          <a:xfrm>
            <a:off x="794339" y="5193334"/>
            <a:ext cx="2036295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χελώνα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5D0DCB33-4CD7-4D57-85C6-4EA63B553205}"/>
              </a:ext>
            </a:extLst>
          </p:cNvPr>
          <p:cNvSpPr txBox="1"/>
          <p:nvPr/>
        </p:nvSpPr>
        <p:spPr>
          <a:xfrm>
            <a:off x="9532327" y="5193334"/>
            <a:ext cx="1967468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χελιδόνι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5742D20C-A134-4B21-8BD1-B86D9DA54839}"/>
              </a:ext>
            </a:extLst>
          </p:cNvPr>
          <p:cNvSpPr txBox="1"/>
          <p:nvPr/>
        </p:nvSpPr>
        <p:spPr>
          <a:xfrm>
            <a:off x="3909864" y="5193334"/>
            <a:ext cx="1621386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8"/>
              </a:rPr>
              <a:t>χιόνια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D030B0-B00E-4D15-B38B-054AC7609C32}"/>
              </a:ext>
            </a:extLst>
          </p:cNvPr>
          <p:cNvSpPr/>
          <p:nvPr/>
        </p:nvSpPr>
        <p:spPr>
          <a:xfrm>
            <a:off x="2179827" y="1672754"/>
            <a:ext cx="7662675" cy="258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orbel"/>
              </a:rPr>
              <a:t>Διαβάζω τις</a:t>
            </a:r>
            <a:r>
              <a:rPr lang="el-GR" sz="54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 συλλαβές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 και βρίσκω λέξεις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orbel"/>
              </a:rPr>
              <a:t>που αρχίζουν από αυτές</a:t>
            </a:r>
            <a:r>
              <a:rPr lang="el-GR" sz="54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 </a:t>
            </a:r>
            <a:endParaRPr lang="en-US" sz="5400" b="1" i="0" u="none" strike="noStrike" kern="1200" cap="none" spc="0" baseline="0" dirty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329135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B2891037-55E4-4650-A9CA-7EB45D1886F2}"/>
              </a:ext>
            </a:extLst>
          </p:cNvPr>
          <p:cNvSpPr txBox="1"/>
          <p:nvPr/>
        </p:nvSpPr>
        <p:spPr>
          <a:xfrm>
            <a:off x="2315042" y="1074507"/>
            <a:ext cx="2941272" cy="4708981"/>
          </a:xfrm>
          <a:prstGeom prst="rect">
            <a:avLst/>
          </a:prstGeom>
          <a:solidFill>
            <a:srgbClr val="FF33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χ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9C2148A-8D40-4C66-BE0F-2E920F121DA7}"/>
              </a:ext>
            </a:extLst>
          </p:cNvPr>
          <p:cNvSpPr txBox="1"/>
          <p:nvPr/>
        </p:nvSpPr>
        <p:spPr>
          <a:xfrm>
            <a:off x="7179119" y="1074507"/>
            <a:ext cx="2941272" cy="4708981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kern="0" dirty="0">
                <a:solidFill>
                  <a:srgbClr val="000000"/>
                </a:solidFill>
                <a:latin typeface="Corbel"/>
              </a:rPr>
              <a:t>α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108657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B2891037-55E4-4650-A9CA-7EB45D1886F2}"/>
              </a:ext>
            </a:extLst>
          </p:cNvPr>
          <p:cNvSpPr txBox="1"/>
          <p:nvPr/>
        </p:nvSpPr>
        <p:spPr>
          <a:xfrm>
            <a:off x="2315042" y="1074507"/>
            <a:ext cx="2941272" cy="4708981"/>
          </a:xfrm>
          <a:prstGeom prst="rect">
            <a:avLst/>
          </a:prstGeom>
          <a:solidFill>
            <a:srgbClr val="FF33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χ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9C2148A-8D40-4C66-BE0F-2E920F121DA7}"/>
              </a:ext>
            </a:extLst>
          </p:cNvPr>
          <p:cNvSpPr txBox="1"/>
          <p:nvPr/>
        </p:nvSpPr>
        <p:spPr>
          <a:xfrm>
            <a:off x="7179119" y="1074507"/>
            <a:ext cx="2941272" cy="4708981"/>
          </a:xfrm>
          <a:prstGeom prst="rect">
            <a:avLst/>
          </a:prstGeom>
          <a:solidFill>
            <a:srgbClr val="66FF33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ε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924014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B2891037-55E4-4650-A9CA-7EB45D1886F2}"/>
              </a:ext>
            </a:extLst>
          </p:cNvPr>
          <p:cNvSpPr txBox="1"/>
          <p:nvPr/>
        </p:nvSpPr>
        <p:spPr>
          <a:xfrm>
            <a:off x="2315042" y="1074507"/>
            <a:ext cx="2941272" cy="4708981"/>
          </a:xfrm>
          <a:prstGeom prst="rect">
            <a:avLst/>
          </a:prstGeom>
          <a:solidFill>
            <a:srgbClr val="FF33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χ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9C2148A-8D40-4C66-BE0F-2E920F121DA7}"/>
              </a:ext>
            </a:extLst>
          </p:cNvPr>
          <p:cNvSpPr txBox="1"/>
          <p:nvPr/>
        </p:nvSpPr>
        <p:spPr>
          <a:xfrm>
            <a:off x="7179119" y="1074507"/>
            <a:ext cx="2941272" cy="4708981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η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718354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B2891037-55E4-4650-A9CA-7EB45D1886F2}"/>
              </a:ext>
            </a:extLst>
          </p:cNvPr>
          <p:cNvSpPr txBox="1"/>
          <p:nvPr/>
        </p:nvSpPr>
        <p:spPr>
          <a:xfrm>
            <a:off x="2315042" y="1074507"/>
            <a:ext cx="2941272" cy="4708981"/>
          </a:xfrm>
          <a:prstGeom prst="rect">
            <a:avLst/>
          </a:prstGeom>
          <a:solidFill>
            <a:srgbClr val="FF33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χ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9C2148A-8D40-4C66-BE0F-2E920F121DA7}"/>
              </a:ext>
            </a:extLst>
          </p:cNvPr>
          <p:cNvSpPr txBox="1"/>
          <p:nvPr/>
        </p:nvSpPr>
        <p:spPr>
          <a:xfrm>
            <a:off x="7179119" y="1074507"/>
            <a:ext cx="2941272" cy="4708981"/>
          </a:xfrm>
          <a:prstGeom prst="rect">
            <a:avLst/>
          </a:prstGeom>
          <a:solidFill>
            <a:srgbClr val="3399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ο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986606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B2891037-55E4-4650-A9CA-7EB45D1886F2}"/>
              </a:ext>
            </a:extLst>
          </p:cNvPr>
          <p:cNvSpPr txBox="1"/>
          <p:nvPr/>
        </p:nvSpPr>
        <p:spPr>
          <a:xfrm>
            <a:off x="2315042" y="1074507"/>
            <a:ext cx="2941272" cy="4708981"/>
          </a:xfrm>
          <a:prstGeom prst="rect">
            <a:avLst/>
          </a:prstGeom>
          <a:solidFill>
            <a:srgbClr val="FF33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χ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9C2148A-8D40-4C66-BE0F-2E920F121DA7}"/>
              </a:ext>
            </a:extLst>
          </p:cNvPr>
          <p:cNvSpPr txBox="1"/>
          <p:nvPr/>
        </p:nvSpPr>
        <p:spPr>
          <a:xfrm>
            <a:off x="7179119" y="1074507"/>
            <a:ext cx="2941272" cy="4708981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ι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972020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B2891037-55E4-4650-A9CA-7EB45D1886F2}"/>
              </a:ext>
            </a:extLst>
          </p:cNvPr>
          <p:cNvSpPr txBox="1"/>
          <p:nvPr/>
        </p:nvSpPr>
        <p:spPr>
          <a:xfrm>
            <a:off x="2315042" y="1074507"/>
            <a:ext cx="2941272" cy="4708981"/>
          </a:xfrm>
          <a:prstGeom prst="rect">
            <a:avLst/>
          </a:prstGeom>
          <a:solidFill>
            <a:srgbClr val="FF33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χ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9C2148A-8D40-4C66-BE0F-2E920F121DA7}"/>
              </a:ext>
            </a:extLst>
          </p:cNvPr>
          <p:cNvSpPr txBox="1"/>
          <p:nvPr/>
        </p:nvSpPr>
        <p:spPr>
          <a:xfrm>
            <a:off x="7179119" y="1074507"/>
            <a:ext cx="2941272" cy="4708981"/>
          </a:xfrm>
          <a:prstGeom prst="rect">
            <a:avLst/>
          </a:prstGeom>
          <a:solidFill>
            <a:srgbClr val="66FF33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kern="0" dirty="0">
                <a:solidFill>
                  <a:srgbClr val="000000"/>
                </a:solidFill>
                <a:latin typeface="Corbel"/>
              </a:rPr>
              <a:t>ω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537596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B2891037-55E4-4650-A9CA-7EB45D1886F2}"/>
              </a:ext>
            </a:extLst>
          </p:cNvPr>
          <p:cNvSpPr txBox="1"/>
          <p:nvPr/>
        </p:nvSpPr>
        <p:spPr>
          <a:xfrm>
            <a:off x="2315042" y="1074507"/>
            <a:ext cx="2941272" cy="4708981"/>
          </a:xfrm>
          <a:prstGeom prst="rect">
            <a:avLst/>
          </a:prstGeom>
          <a:solidFill>
            <a:srgbClr val="FF33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 dirty="0">
                <a:solidFill>
                  <a:srgbClr val="000000"/>
                </a:solidFill>
                <a:uFillTx/>
                <a:latin typeface="Corbel"/>
              </a:rPr>
              <a:t>χ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9C2148A-8D40-4C66-BE0F-2E920F121DA7}"/>
              </a:ext>
            </a:extLst>
          </p:cNvPr>
          <p:cNvSpPr txBox="1"/>
          <p:nvPr/>
        </p:nvSpPr>
        <p:spPr>
          <a:xfrm>
            <a:off x="7179119" y="1074507"/>
            <a:ext cx="2941272" cy="4708981"/>
          </a:xfrm>
          <a:prstGeom prst="rect">
            <a:avLst/>
          </a:prstGeom>
          <a:solidFill>
            <a:srgbClr val="3399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kern="0" dirty="0">
                <a:solidFill>
                  <a:srgbClr val="000000"/>
                </a:solidFill>
                <a:latin typeface="Corbel"/>
              </a:rPr>
              <a:t>υ</a:t>
            </a:r>
            <a:endParaRPr lang="el-GR" sz="30000" b="0" i="0" u="none" strike="noStrike" kern="1200" cap="none" spc="0" baseline="0" dirty="0">
              <a:solidFill>
                <a:srgbClr val="000000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428010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2D2E2C60-B717-4887-B4F8-0F2EB8644608}"/>
              </a:ext>
            </a:extLst>
          </p:cNvPr>
          <p:cNvSpPr txBox="1"/>
          <p:nvPr/>
        </p:nvSpPr>
        <p:spPr>
          <a:xfrm>
            <a:off x="2451771" y="981786"/>
            <a:ext cx="1858966" cy="1569659"/>
          </a:xfrm>
          <a:prstGeom prst="rect">
            <a:avLst/>
          </a:prstGeom>
          <a:solidFill>
            <a:srgbClr val="FF33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96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χα</a:t>
            </a:r>
            <a:endParaRPr lang="el-GR" sz="96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FA243A9-8D19-4E22-A64E-AFD53FF7E248}"/>
              </a:ext>
            </a:extLst>
          </p:cNvPr>
          <p:cNvSpPr txBox="1"/>
          <p:nvPr/>
        </p:nvSpPr>
        <p:spPr>
          <a:xfrm>
            <a:off x="2451771" y="2843740"/>
            <a:ext cx="1858966" cy="1569659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96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χε</a:t>
            </a:r>
            <a:endParaRPr lang="el-GR" sz="96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3CB7B05-F2D7-4FFE-BDD3-89440F3808DC}"/>
              </a:ext>
            </a:extLst>
          </p:cNvPr>
          <p:cNvSpPr txBox="1"/>
          <p:nvPr/>
        </p:nvSpPr>
        <p:spPr>
          <a:xfrm>
            <a:off x="2451771" y="4705694"/>
            <a:ext cx="1858966" cy="1569659"/>
          </a:xfrm>
          <a:prstGeom prst="rect">
            <a:avLst/>
          </a:prstGeom>
          <a:solidFill>
            <a:srgbClr val="00B0F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96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χο</a:t>
            </a:r>
            <a:endParaRPr lang="el-GR" sz="96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pic>
        <p:nvPicPr>
          <p:cNvPr id="5" name="Picture 14" descr="http://ebooks.edu.gr/modules/ebook/show.php/DSDIM-E100/692/4596,20819/images/imgD_6.jpg">
            <a:extLst>
              <a:ext uri="{FF2B5EF4-FFF2-40B4-BE49-F238E27FC236}">
                <a16:creationId xmlns:a16="http://schemas.microsoft.com/office/drawing/2014/main" id="{C0F02AF6-424C-4DE0-847A-C0C11A5B15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60752" y="2789806"/>
            <a:ext cx="2852717" cy="171169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http://4.bp.blogspot.com/-1yaE4BAQu6E/T0zzVxvhd7I/AAAAAAAAEJs/UqJsMqSalMo/s1600/turttle2.png">
            <a:extLst>
              <a:ext uri="{FF2B5EF4-FFF2-40B4-BE49-F238E27FC236}">
                <a16:creationId xmlns:a16="http://schemas.microsoft.com/office/drawing/2014/main" id="{65A2D85E-CCA4-44E9-BC0C-237A1CC58D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80810" y="4705694"/>
            <a:ext cx="2021564" cy="17890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result for χορωδία">
            <a:extLst>
              <a:ext uri="{FF2B5EF4-FFF2-40B4-BE49-F238E27FC236}">
                <a16:creationId xmlns:a16="http://schemas.microsoft.com/office/drawing/2014/main" id="{F1DFA50D-983F-4689-882E-D8F28275E4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33500" y="559091"/>
            <a:ext cx="2307214" cy="202652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604D3A-25AC-492F-974B-C667D80191AA}"/>
              </a:ext>
            </a:extLst>
          </p:cNvPr>
          <p:cNvSpPr/>
          <p:nvPr/>
        </p:nvSpPr>
        <p:spPr>
          <a:xfrm>
            <a:off x="1921652" y="89778"/>
            <a:ext cx="8348696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6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Ένωσε </a:t>
            </a:r>
            <a:r>
              <a:rPr lang="el-GR" sz="3600" b="1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orbel"/>
              </a:rPr>
              <a:t>τη συλλαβή με την σωστή εικόνα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8">
    <p:bg>
      <p:bgPr>
        <a:gradFill>
          <a:gsLst>
            <a:gs pos="0">
              <a:srgbClr val="FFD966"/>
            </a:gs>
            <a:gs pos="100000">
              <a:srgbClr val="4A76C6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6697D7F-D110-4975-8381-E0A6B1B83972}"/>
              </a:ext>
            </a:extLst>
          </p:cNvPr>
          <p:cNvSpPr/>
          <p:nvPr/>
        </p:nvSpPr>
        <p:spPr>
          <a:xfrm>
            <a:off x="542147" y="3750045"/>
            <a:ext cx="11377531" cy="13234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8000" b="1" i="0" u="none" strike="noStrike" kern="0" cap="none" spc="0" baseline="0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ambria Math" pitchFamily="18"/>
                <a:ea typeface="Cambria Math" pitchFamily="18"/>
              </a:rPr>
              <a:t>χ </a:t>
            </a:r>
            <a:r>
              <a:rPr lang="el-GR" sz="8000" b="1" kern="0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mbria Math" pitchFamily="18"/>
                <a:ea typeface="Cambria Math" pitchFamily="18"/>
              </a:rPr>
              <a:t>τ α π ό δ ι</a:t>
            </a:r>
            <a:endParaRPr lang="en-US" sz="8000" b="1" i="0" u="none" strike="noStrike" kern="1200" cap="none" spc="0" baseline="0" dirty="0"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A01527-7BA8-439F-85F6-28F779D8AEFE}"/>
              </a:ext>
            </a:extLst>
          </p:cNvPr>
          <p:cNvSpPr/>
          <p:nvPr/>
        </p:nvSpPr>
        <p:spPr>
          <a:xfrm>
            <a:off x="677588" y="4991014"/>
            <a:ext cx="11377531" cy="13234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8000" b="1" i="0" u="none" strike="noStrike" kern="0" cap="none" spc="0" baseline="0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ambria Math" pitchFamily="18"/>
                <a:ea typeface="Cambria Math" pitchFamily="18"/>
              </a:rPr>
              <a:t>_  τ _ _  _ δ _</a:t>
            </a:r>
            <a:endParaRPr lang="en-US" sz="8000" b="1" i="0" u="none" strike="noStrike" kern="1200" cap="none" spc="0" baseline="0" dirty="0"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pic>
        <p:nvPicPr>
          <p:cNvPr id="5" name="Picture 2" descr="Octopus stock vector. Illustration of creature, girl - 21262175">
            <a:extLst>
              <a:ext uri="{FF2B5EF4-FFF2-40B4-BE49-F238E27FC236}">
                <a16:creationId xmlns:a16="http://schemas.microsoft.com/office/drawing/2014/main" id="{B45F3AEF-7D1C-4B17-B0B6-8011728C4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277" y="197962"/>
            <a:ext cx="3757446" cy="355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ÏÎ¹Î¿Î½Î¹ÏÎ¼ÎµÎ½Î· ÎµÎ¹ÎºÎ¿Î½Î± Î¼Îµ ÏÎ¹Î¿Î½Î¬Î½Î¸ÏÏÏÎ¿ clipart">
            <a:extLst>
              <a:ext uri="{FF2B5EF4-FFF2-40B4-BE49-F238E27FC236}">
                <a16:creationId xmlns:a16="http://schemas.microsoft.com/office/drawing/2014/main" id="{9A4F8535-52FB-4ABB-9325-2A79C8CF26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225" b="8014"/>
          <a:stretch/>
        </p:blipFill>
        <p:spPr bwMode="auto">
          <a:xfrm>
            <a:off x="138546" y="167409"/>
            <a:ext cx="11914908" cy="641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ÏÎ¹Î¿Î½Î¿Î¼ÏÎ¬Î»Î± clipart">
            <a:extLst>
              <a:ext uri="{FF2B5EF4-FFF2-40B4-BE49-F238E27FC236}">
                <a16:creationId xmlns:a16="http://schemas.microsoft.com/office/drawing/2014/main" id="{ABF773FE-9802-4D0A-BA9D-3CA396C30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80" t="13122" r="10051" b="5143"/>
          <a:stretch/>
        </p:blipFill>
        <p:spPr bwMode="auto">
          <a:xfrm>
            <a:off x="5588000" y="3870038"/>
            <a:ext cx="2484582" cy="28540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ÏÎµÎ»ÏÎ½Î± ÏÏÎ¹ÏÏÎ¿ÏÎ³ÎµÎ½Î½Î± clipart">
            <a:extLst>
              <a:ext uri="{FF2B5EF4-FFF2-40B4-BE49-F238E27FC236}">
                <a16:creationId xmlns:a16="http://schemas.microsoft.com/office/drawing/2014/main" id="{39461DC1-405F-4CC9-B50E-DE8F7B166E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" t="-6607" r="-4687" b="6638"/>
          <a:stretch/>
        </p:blipFill>
        <p:spPr bwMode="auto">
          <a:xfrm>
            <a:off x="7943309" y="4843318"/>
            <a:ext cx="2401454" cy="18472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ÏÎ¿ÏÏÎ´Î¹Î± ÏÏÎ¹ÏÏÎ¿ÏÎ³ÎµÎ½Î½Î± clipart">
            <a:extLst>
              <a:ext uri="{FF2B5EF4-FFF2-40B4-BE49-F238E27FC236}">
                <a16:creationId xmlns:a16="http://schemas.microsoft.com/office/drawing/2014/main" id="{4CF24082-E568-499D-A91F-B9A934CC2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73" y="133926"/>
            <a:ext cx="5624872" cy="3869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577063-A771-41A7-842D-2D365A6D3865}"/>
              </a:ext>
            </a:extLst>
          </p:cNvPr>
          <p:cNvSpPr/>
          <p:nvPr/>
        </p:nvSpPr>
        <p:spPr>
          <a:xfrm>
            <a:off x="0" y="0"/>
            <a:ext cx="12334403" cy="76944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400" b="1" i="0" u="none" strike="noStrike" kern="1200" cap="none" spc="0" baseline="0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Βρες από την εικόνα λέξεις που αρχίζουν από </a:t>
            </a:r>
            <a:r>
              <a:rPr lang="el-GR" sz="4400" b="1" i="0" u="none" strike="noStrike" kern="1200" cap="none" spc="0" baseline="0" dirty="0" err="1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Ππ</a:t>
            </a:r>
            <a:r>
              <a:rPr lang="el-GR" sz="4400" b="1" i="0" u="none" strike="noStrike" kern="1200" cap="none" spc="0" baseline="0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 </a:t>
            </a:r>
            <a:endParaRPr lang="en-US" sz="4400" b="1" i="0" u="none" strike="noStrike" kern="1200" cap="none" spc="0" baseline="0" dirty="0"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707480859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TM03457444%5b%5bfn=Basis%5d%5d</Template>
  <TotalTime>230</TotalTime>
  <Words>218</Words>
  <Application>Microsoft Office PowerPoint</Application>
  <PresentationFormat>Widescreen</PresentationFormat>
  <Paragraphs>61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Corbel</vt:lpstr>
      <vt:lpstr>Segoe Script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Andri Tsingi Constantinou</dc:creator>
  <cp:lastModifiedBy>Andri Tsingi Constantinou</cp:lastModifiedBy>
  <cp:revision>18</cp:revision>
  <dcterms:created xsi:type="dcterms:W3CDTF">2016-06-20T14:29:58Z</dcterms:created>
  <dcterms:modified xsi:type="dcterms:W3CDTF">2020-05-29T18:37:48Z</dcterms:modified>
</cp:coreProperties>
</file>