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C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13C8D9D-6C5E-4D0B-AB8E-9E9BFA94B875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9B9986-7A64-4B34-91FB-FC227DE293D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B1F33210-B2BE-4F98-A77B-54CD0BD97E85}" type="datetime1">
              <a:rPr lang="el-GR"/>
              <a:pPr lvl="0"/>
              <a:t>29/5/2020</a:t>
            </a:fld>
            <a:endParaRPr lang="el-GR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4AD3973-ABED-4DE1-BBC7-51EB4691B3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5E3787A-CF4A-41E9-AD0A-66896521C796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3CE0DB-9155-4FE1-9C38-1C7BCCC8E18C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7111B5-CCE3-406C-8F59-A6F042ED694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l-GR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5DE9BF01-16B5-40E1-8C84-02DCCE48E518}" type="slidenum"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4813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936D82-C0F9-4124-BE06-8362A9CA84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0F2CCEA-202F-4E82-AF4E-579F31B5468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C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417BA8-3123-4BB8-B6AA-5FA1FA34514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8520AF3-D8EC-442A-AC6D-BBD1D38CB8D9}" type="slidenum">
              <a:t>4</a:t>
            </a:fld>
            <a:endParaRPr lang="el-GR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elestia-R1---OverlayTitleHD.png">
            <a:extLst>
              <a:ext uri="{FF2B5EF4-FFF2-40B4-BE49-F238E27FC236}">
                <a16:creationId xmlns:a16="http://schemas.microsoft.com/office/drawing/2014/main" id="{66087320-C8F6-4414-81CF-4CE3DDA73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3" cy="685621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2C8FBD6-3798-4E7D-BDC5-29870C37EED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3962396" y="1964268"/>
            <a:ext cx="7197727" cy="2421468"/>
          </a:xfrm>
        </p:spPr>
        <p:txBody>
          <a:bodyPr anchor="b"/>
          <a:lstStyle>
            <a:lvl1pPr algn="r">
              <a:defRPr sz="48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299FA92-BA02-47FB-91A0-364B3AAF17E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3962396" y="4385727"/>
            <a:ext cx="7197727" cy="1405469"/>
          </a:xfrm>
        </p:spPr>
        <p:txBody>
          <a:bodyPr anchor="t"/>
          <a:lstStyle>
            <a:lvl1pPr marL="0" indent="0" algn="r">
              <a:buNone/>
              <a:defRPr cap="all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7446CA-9910-431D-B4EB-582753AD9A2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>
          <a:xfrm>
            <a:off x="8932554" y="5870576"/>
            <a:ext cx="1600200" cy="377820"/>
          </a:xfrm>
        </p:spPr>
        <p:txBody>
          <a:bodyPr/>
          <a:lstStyle>
            <a:lvl1pPr>
              <a:defRPr/>
            </a:lvl1pPr>
          </a:lstStyle>
          <a:p>
            <a:pPr lvl="0"/>
            <a:fld id="{B115D4A6-F864-411A-BE6A-B395C1C93272}" type="datetime1">
              <a:rPr lang="en-US"/>
              <a:pPr lvl="0"/>
              <a:t>5/29/2020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07E2AC-6546-4A9C-AFD9-D619E6655F9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3962396" y="5870576"/>
            <a:ext cx="4893960" cy="37782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2C2A07-6A42-43ED-AB1B-5F9DE24E98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0608960" y="5870576"/>
            <a:ext cx="551163" cy="377820"/>
          </a:xfrm>
        </p:spPr>
        <p:txBody>
          <a:bodyPr/>
          <a:lstStyle>
            <a:lvl1pPr>
              <a:defRPr/>
            </a:lvl1pPr>
          </a:lstStyle>
          <a:p>
            <a:pPr lvl="0"/>
            <a:fld id="{C6675EF7-D3A6-41CE-ABCB-3EED2A89892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80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elestia-R1---OverlayContentHD.png">
            <a:extLst>
              <a:ext uri="{FF2B5EF4-FFF2-40B4-BE49-F238E27FC236}">
                <a16:creationId xmlns:a16="http://schemas.microsoft.com/office/drawing/2014/main" id="{7663699B-F565-4876-9FB7-1623A8EEE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3" cy="685621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2130D30A-1DFB-49CA-8D0B-55B995C489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800" y="4732861"/>
            <a:ext cx="10131423" cy="566735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5CBE107F-1DFF-4E7E-92DA-0119E2B1680D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1371600" y="932111"/>
            <a:ext cx="8759823" cy="3164976"/>
          </a:xfrm>
          <a:ln w="50804" cap="sq">
            <a:solidFill>
              <a:srgbClr val="FFFFFF"/>
            </a:solidFill>
            <a:prstDash val="solid"/>
            <a:miter/>
          </a:ln>
          <a:effectLst>
            <a:outerShdw dir="16200000" algn="tl">
              <a:srgbClr val="000000">
                <a:alpha val="43000"/>
              </a:srgbClr>
            </a:outerShdw>
          </a:effectLst>
        </p:spPr>
        <p:txBody>
          <a:bodyPr anchor="t"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B06A137F-0C9E-45AA-96EA-409FB56C690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85800" y="5299606"/>
            <a:ext cx="10131423" cy="493711"/>
          </a:xfrm>
        </p:spPr>
        <p:txBody>
          <a:bodyPr anchor="t"/>
          <a:lstStyle>
            <a:lvl1pPr marL="0" indent="0">
              <a:buNone/>
              <a:defRPr sz="1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0779DDDD-4563-4289-8290-9496F82419B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D3996A-F2C9-4E9E-B0FC-9D686A234EE1}" type="datetime1">
              <a:rPr lang="en-US"/>
              <a:pPr lvl="0"/>
              <a:t>5/29/2020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8689C26A-4A17-4CE8-980F-254599CC3C7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B831DE9-581A-4CC4-875C-565F3183CC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612C92-ADC1-4B57-83C6-217F73B40B6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17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elestia-R1---OverlayContentHD.png">
            <a:extLst>
              <a:ext uri="{FF2B5EF4-FFF2-40B4-BE49-F238E27FC236}">
                <a16:creationId xmlns:a16="http://schemas.microsoft.com/office/drawing/2014/main" id="{06927FEA-6DB1-4699-A791-0E451D9C4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3" cy="685621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87218062-800A-4AB7-B0C3-1D8949E4AA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800" y="609603"/>
            <a:ext cx="10131423" cy="3124203"/>
          </a:xfrm>
        </p:spPr>
        <p:txBody>
          <a:bodyPr/>
          <a:lstStyle>
            <a:lvl1pPr>
              <a:defRPr sz="3200" cap="none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C346A9DD-8004-4E86-AF5E-E6E2E5F9572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85800" y="4343400"/>
            <a:ext cx="10131423" cy="1447796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3700603-3CFA-4082-97F9-C4928800978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2FAE79-4730-424D-8EEC-A70001565C93}" type="datetime1">
              <a:rPr lang="en-US"/>
              <a:pPr lvl="0"/>
              <a:t>5/29/2020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F17B3D-0CD2-4CCB-9D5A-7C2AF8CE591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839B2A-6978-4F85-9CB4-D2A11FE1C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EDAE53-A968-4242-9ED9-38DA80731BF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69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Celestia-R1---OverlayContentHD.png">
            <a:extLst>
              <a:ext uri="{FF2B5EF4-FFF2-40B4-BE49-F238E27FC236}">
                <a16:creationId xmlns:a16="http://schemas.microsoft.com/office/drawing/2014/main" id="{4C501268-7FB7-4E49-902B-6667939C6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3" cy="685621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12">
            <a:extLst>
              <a:ext uri="{FF2B5EF4-FFF2-40B4-BE49-F238E27FC236}">
                <a16:creationId xmlns:a16="http://schemas.microsoft.com/office/drawing/2014/main" id="{0C060DFF-63EF-4532-976A-338542C8896D}"/>
              </a:ext>
            </a:extLst>
          </p:cNvPr>
          <p:cNvSpPr txBox="1"/>
          <p:nvPr/>
        </p:nvSpPr>
        <p:spPr>
          <a:xfrm>
            <a:off x="10237869" y="2743200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all" spc="0" baseline="0">
                <a:solidFill>
                  <a:srgbClr val="FFFFFF"/>
                </a:solidFill>
                <a:uFillTx/>
                <a:latin typeface="Arial"/>
              </a:rPr>
              <a:t>”</a:t>
            </a:r>
          </a:p>
        </p:txBody>
      </p:sp>
      <p:sp>
        <p:nvSpPr>
          <p:cNvPr id="4" name="TextBox 13">
            <a:extLst>
              <a:ext uri="{FF2B5EF4-FFF2-40B4-BE49-F238E27FC236}">
                <a16:creationId xmlns:a16="http://schemas.microsoft.com/office/drawing/2014/main" id="{D29601A2-B90F-4F2F-BF5D-86AFDA215383}"/>
              </a:ext>
            </a:extLst>
          </p:cNvPr>
          <p:cNvSpPr txBox="1"/>
          <p:nvPr/>
        </p:nvSpPr>
        <p:spPr>
          <a:xfrm>
            <a:off x="488271" y="823334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all" spc="0" baseline="0">
                <a:solidFill>
                  <a:srgbClr val="FFFFFF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5011D89-D4F1-4C47-BDF2-5663EBB25DF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92270" y="609603"/>
            <a:ext cx="9550395" cy="2743200"/>
          </a:xfrm>
        </p:spPr>
        <p:txBody>
          <a:bodyPr/>
          <a:lstStyle>
            <a:lvl1pPr>
              <a:defRPr sz="3200" cap="none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BE54F026-F795-4FDE-8E2B-5780E6F4DE5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97874" y="3352803"/>
            <a:ext cx="9339187" cy="38100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E79D4C2-C6B0-479F-9016-82E31AE52A7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87464" y="4343400"/>
            <a:ext cx="10152363" cy="1447796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D3F4E01-A9EE-4822-867D-C4A3466F5C2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4510C0-31FA-41F5-9FD5-B752A8B5BCAC}" type="datetime1">
              <a:rPr lang="en-US"/>
              <a:pPr lvl="0"/>
              <a:t>5/29/2020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71113C2-3EB7-499D-BEE4-93AA8771959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A85B4A3-1E69-4F7E-841C-5CE78FFBC1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327F69-5C6C-4D49-A4C2-BB736D7F2D0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016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elestia-R1---OverlayContentHD.png">
            <a:extLst>
              <a:ext uri="{FF2B5EF4-FFF2-40B4-BE49-F238E27FC236}">
                <a16:creationId xmlns:a16="http://schemas.microsoft.com/office/drawing/2014/main" id="{DB49D594-B1D7-4E73-93C7-A9C2C6DF6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3" cy="685621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9D3C55A-C5E3-4093-8A94-275CE3806D6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800" y="3308582"/>
            <a:ext cx="10131423" cy="1468800"/>
          </a:xfrm>
        </p:spPr>
        <p:txBody>
          <a:bodyPr anchor="b"/>
          <a:lstStyle>
            <a:lvl1pPr>
              <a:defRPr sz="3200" cap="none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E752BE7-0882-417F-A22C-6FEDEB3F51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85800" y="4777383"/>
            <a:ext cx="10131423" cy="860395"/>
          </a:xfrm>
        </p:spPr>
        <p:txBody>
          <a:bodyPr anchor="t"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7E46F82-D610-4C93-BFC9-C56F9FDDEDD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237C2D-6B09-4DFE-8C6F-894BCCF02D69}" type="datetime1">
              <a:rPr lang="en-US"/>
              <a:pPr lvl="0"/>
              <a:t>5/29/2020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7F240B-4B59-4438-9C1C-61B19FA2F28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A74AD33-695B-45A3-BEFA-62D4F20C01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1CCF7D-126C-479E-80D2-434F6866C97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87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Celestia-R1---OverlayContentHD.png">
            <a:extLst>
              <a:ext uri="{FF2B5EF4-FFF2-40B4-BE49-F238E27FC236}">
                <a16:creationId xmlns:a16="http://schemas.microsoft.com/office/drawing/2014/main" id="{F5A5551A-E68E-44CD-B4CD-40B24B5A5B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3" cy="685621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12">
            <a:extLst>
              <a:ext uri="{FF2B5EF4-FFF2-40B4-BE49-F238E27FC236}">
                <a16:creationId xmlns:a16="http://schemas.microsoft.com/office/drawing/2014/main" id="{375EED44-EC07-48B0-A0FD-BBD86DCACD3B}"/>
              </a:ext>
            </a:extLst>
          </p:cNvPr>
          <p:cNvSpPr txBox="1"/>
          <p:nvPr/>
        </p:nvSpPr>
        <p:spPr>
          <a:xfrm>
            <a:off x="10237869" y="2743200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all" spc="0" baseline="0">
                <a:solidFill>
                  <a:srgbClr val="FFFFFF"/>
                </a:solidFill>
                <a:uFillTx/>
                <a:latin typeface="Arial"/>
              </a:rPr>
              <a:t>”</a:t>
            </a:r>
          </a:p>
        </p:txBody>
      </p:sp>
      <p:sp>
        <p:nvSpPr>
          <p:cNvPr id="4" name="TextBox 13">
            <a:extLst>
              <a:ext uri="{FF2B5EF4-FFF2-40B4-BE49-F238E27FC236}">
                <a16:creationId xmlns:a16="http://schemas.microsoft.com/office/drawing/2014/main" id="{38CD1426-2405-4432-99F6-6EDAE9427382}"/>
              </a:ext>
            </a:extLst>
          </p:cNvPr>
          <p:cNvSpPr txBox="1"/>
          <p:nvPr/>
        </p:nvSpPr>
        <p:spPr>
          <a:xfrm>
            <a:off x="488271" y="823334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all" spc="0" baseline="0">
                <a:solidFill>
                  <a:srgbClr val="FFFFFF"/>
                </a:solidFill>
                <a:uFillTx/>
                <a:latin typeface="Arial"/>
              </a:rPr>
              <a:t>“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C4C5104-D660-490E-83FA-61A5346FB0C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92270" y="609603"/>
            <a:ext cx="9550395" cy="2743200"/>
          </a:xfrm>
        </p:spPr>
        <p:txBody>
          <a:bodyPr/>
          <a:lstStyle>
            <a:lvl1pPr>
              <a:defRPr sz="3200" cap="none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C502CFEC-7FD8-47BE-97C5-88A6F4C0DCB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85800" y="3886200"/>
            <a:ext cx="10135438" cy="888997"/>
          </a:xfrm>
        </p:spPr>
        <p:txBody>
          <a:bodyPr anchor="b"/>
          <a:lstStyle>
            <a:lvl1pPr marL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70244C0-ED37-4CBB-9230-9C6DDB57D2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85800" y="4775197"/>
            <a:ext cx="10135438" cy="1015998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6CCEC83-E2B4-4855-8B28-1C083161DD3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763DA9-5D7B-48DA-AA71-BA9951A4DC72}" type="datetime1">
              <a:rPr lang="en-US"/>
              <a:pPr lvl="0"/>
              <a:t>5/29/2020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5523D98-D8AE-4F54-AED4-179B9FB0B20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F5EA96F-C419-4436-85F3-8FCED9CAB2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1703B6-2B7E-45A8-970C-7D4AF29E684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52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elestia-R1---OverlayContentHD.png">
            <a:extLst>
              <a:ext uri="{FF2B5EF4-FFF2-40B4-BE49-F238E27FC236}">
                <a16:creationId xmlns:a16="http://schemas.microsoft.com/office/drawing/2014/main" id="{8D3FC36D-5FB6-483C-BBB6-8AD58E377E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3" cy="685621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3E48DA4E-F294-408A-B6C5-AAB0B49F878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800" y="609603"/>
            <a:ext cx="10131423" cy="2743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E98083BC-0035-4C5D-B99F-34663A199C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85800" y="3505196"/>
            <a:ext cx="10131423" cy="838203"/>
          </a:xfrm>
        </p:spPr>
        <p:txBody>
          <a:bodyPr anchor="b"/>
          <a:lstStyle>
            <a:lvl1pPr marL="0">
              <a:buNone/>
              <a:defRPr sz="2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A9CFF57-17E5-48DC-B46F-A662B11869B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85800" y="4343400"/>
            <a:ext cx="10131423" cy="1447796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0D56A8F-ABB7-49CD-90DB-8482197FF45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193158-52F4-4E02-86AD-3AD5FFB8FEC4}" type="datetime1">
              <a:rPr lang="en-US"/>
              <a:pPr lvl="0"/>
              <a:t>5/29/2020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A068D45-4FA2-4DA4-B8D5-4B84EB7A099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9EF6F18-817C-463F-BB8A-91C1A84F861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EFB6784-E105-4334-98B1-86C86AF2FF0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275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elestia-R1---OverlayContentHD.png">
            <a:extLst>
              <a:ext uri="{FF2B5EF4-FFF2-40B4-BE49-F238E27FC236}">
                <a16:creationId xmlns:a16="http://schemas.microsoft.com/office/drawing/2014/main" id="{4E899844-9F16-4B5E-B8B4-EF0341057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3" cy="685621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D6D63C78-0D25-46E7-A9FB-F8F0A59078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Vertical Text Placeholder 2">
            <a:extLst>
              <a:ext uri="{FF2B5EF4-FFF2-40B4-BE49-F238E27FC236}">
                <a16:creationId xmlns:a16="http://schemas.microsoft.com/office/drawing/2014/main" id="{7C8F8814-BF54-42BF-B624-E2BFD258FC7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EBF2E43-2555-468A-8820-37581F0DFAF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4D81F7-EB8A-4C21-8160-8778EB5AFFCF}" type="datetime1">
              <a:rPr lang="en-US"/>
              <a:pPr lvl="0"/>
              <a:t>5/29/2020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8F17B0A-0689-40FA-9CAB-1D90F4C42E7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4220AE3-D961-49C2-9AC2-614C68C5DD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59C79D-08DD-4AC8-B512-08EE49DF087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392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elestia-R1---OverlayContentHD.png">
            <a:extLst>
              <a:ext uri="{FF2B5EF4-FFF2-40B4-BE49-F238E27FC236}">
                <a16:creationId xmlns:a16="http://schemas.microsoft.com/office/drawing/2014/main" id="{730515EA-37EC-4D6B-8AB6-0DB77BA3FE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3" cy="685621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Vertical Title 1">
            <a:extLst>
              <a:ext uri="{FF2B5EF4-FFF2-40B4-BE49-F238E27FC236}">
                <a16:creationId xmlns:a16="http://schemas.microsoft.com/office/drawing/2014/main" id="{693A7AE7-5CBA-4BA6-9E28-DEA64E7357C6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658673" y="609603"/>
            <a:ext cx="2158550" cy="5181603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Vertical Text Placeholder 2">
            <a:extLst>
              <a:ext uri="{FF2B5EF4-FFF2-40B4-BE49-F238E27FC236}">
                <a16:creationId xmlns:a16="http://schemas.microsoft.com/office/drawing/2014/main" id="{B53C9A19-E43E-40D7-AF5B-39FE1BC62CD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85800" y="609603"/>
            <a:ext cx="7832119" cy="5181603"/>
          </a:xfrm>
        </p:spPr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98322A-58DC-4F58-8844-59BA16D5D3C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178BC0-CC33-48F6-AE84-A7343F0131EE}" type="datetime1">
              <a:rPr lang="en-US"/>
              <a:pPr lvl="0"/>
              <a:t>5/29/2020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9019878-BA32-4328-BFC6-EEAC72D8F4E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7C96FB7-EAE5-4EA9-BBA0-1DEAB0542A6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62A018-AD32-4122-88BD-81A6A876F69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35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elestia-R1---OverlayContentHD.png">
            <a:extLst>
              <a:ext uri="{FF2B5EF4-FFF2-40B4-BE49-F238E27FC236}">
                <a16:creationId xmlns:a16="http://schemas.microsoft.com/office/drawing/2014/main" id="{1622969C-5844-40B0-AFEA-7497462897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3" cy="685621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8C91B51F-74A1-4F0C-99DA-3265FEFEED9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ABEF7C5-8905-4F22-AEA9-9E3F61A66D2D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DB3CBB8-3927-46A3-A593-D42BCA2D5F3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4BCED02-CBCD-4106-8904-62D3A3693E8C}" type="datetime1">
              <a:rPr lang="en-US"/>
              <a:pPr lvl="0"/>
              <a:t>5/29/2020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192E873-FDCE-4E0B-B9AF-9510D95FD03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9ECD9C3-DA1F-4EB5-8A3B-BFAE595083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6BF207-4F38-4F3E-909D-232DDB013EC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32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elestia-R1---OverlayContentHD.png">
            <a:extLst>
              <a:ext uri="{FF2B5EF4-FFF2-40B4-BE49-F238E27FC236}">
                <a16:creationId xmlns:a16="http://schemas.microsoft.com/office/drawing/2014/main" id="{B1CE9440-6792-4614-B9D3-2E74F501A4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3" cy="685621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AA05B12D-084E-46F1-82F4-F410B48B5B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800" y="3308582"/>
            <a:ext cx="10131423" cy="1468800"/>
          </a:xfrm>
        </p:spPr>
        <p:txBody>
          <a:bodyPr anchor="b"/>
          <a:lstStyle>
            <a:lvl1pPr>
              <a:defRPr sz="4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A2DDD75D-385B-49BE-80AE-322E4B24C5C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777383"/>
            <a:ext cx="10131423" cy="860395"/>
          </a:xfrm>
        </p:spPr>
        <p:txBody>
          <a:bodyPr anchor="t"/>
          <a:lstStyle>
            <a:lvl1pPr marL="0" indent="0">
              <a:buNone/>
              <a:defRPr sz="2000" cap="all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D8670E-5B89-4EC4-9989-911BFA1730C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92488F-B886-4B48-8014-E4C0F8A0C07E}" type="datetime1">
              <a:rPr lang="en-US"/>
              <a:pPr lvl="0"/>
              <a:t>5/29/2020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6AFA34B-E9F3-4671-84E1-CDC7F187B35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1B2CE81-5636-422C-88CB-77F710BA32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6A3193-06FF-4485-82FE-BCA874BF30A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69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elestia-R1---OverlayContentHD.png">
            <a:extLst>
              <a:ext uri="{FF2B5EF4-FFF2-40B4-BE49-F238E27FC236}">
                <a16:creationId xmlns:a16="http://schemas.microsoft.com/office/drawing/2014/main" id="{E6DEE21C-2008-470E-A957-AB2BC4B619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3" cy="685621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0B446C3B-BF06-46C5-B858-E43B3B0E20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092F25C-641E-407B-B5EA-B49B18A19F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85800" y="2142064"/>
            <a:ext cx="4995330" cy="36491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1EC72FE-C1A8-470B-9217-E79B48CDE33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821893" y="2142064"/>
            <a:ext cx="4995330" cy="364913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177C04E4-4042-486E-9FDB-6C314ABC0C3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4FAAF2-3104-4923-A900-B7BC7C0347C8}" type="datetime1">
              <a:rPr lang="en-US"/>
              <a:pPr lvl="0"/>
              <a:t>5/29/2020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925FFDE-6025-4A95-8310-2FC987E5323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B5A1D8EA-B0DB-44FB-BCEF-0A05EB19CC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83C0A5-3327-4183-881E-4115259E0E5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93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A8B24-BFE5-4B09-A413-2C527BF0CFA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92D0FD-691E-4551-96B5-D6DED7D6487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73671" y="2218270"/>
            <a:ext cx="4709050" cy="576264"/>
          </a:xfrm>
        </p:spPr>
        <p:txBody>
          <a:bodyPr anchor="b">
            <a:no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DC002B-94D0-4028-A4B7-5A5485BF2CA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85800" y="2870201"/>
            <a:ext cx="4996921" cy="2920995"/>
          </a:xfrm>
        </p:spPr>
        <p:txBody>
          <a:bodyPr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E1BF9-5286-40BE-AE1E-409F6096028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096003" y="2226737"/>
            <a:ext cx="4722811" cy="576264"/>
          </a:xfrm>
        </p:spPr>
        <p:txBody>
          <a:bodyPr anchor="b">
            <a:noAutofit/>
          </a:bodyPr>
          <a:lstStyle>
            <a:lvl1pPr marL="0" indent="0">
              <a:buNone/>
              <a:defRPr sz="2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BB08A4-A121-4CDC-8483-5913C141A0C6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823484" y="2870201"/>
            <a:ext cx="4995330" cy="2920995"/>
          </a:xfrm>
        </p:spPr>
        <p:txBody>
          <a:bodyPr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A64465-84CA-482F-B4F5-D0909A1AB7D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8A3DA8-BED1-4992-AA41-902DE09FD0F5}" type="datetime1">
              <a:rPr lang="en-US"/>
              <a:pPr lvl="0"/>
              <a:t>5/29/2020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BC599C-B543-4DC8-81EB-8CA3031A03E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9472D5-F26F-4BEA-B766-C828174767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9870C2-06A0-4234-9CDA-4713513FEE7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8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elestia-R1---OverlayContentHD.png">
            <a:extLst>
              <a:ext uri="{FF2B5EF4-FFF2-40B4-BE49-F238E27FC236}">
                <a16:creationId xmlns:a16="http://schemas.microsoft.com/office/drawing/2014/main" id="{5D47F955-7E15-4921-BE62-89DE03DA8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3" cy="685621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29FDA524-0DE3-493A-8A25-9A7560F3219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DD2F2502-D8E3-4462-949B-AF97BFE9AAA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60EFEE-E11D-4700-9016-5FCABF2CABD5}" type="datetime1">
              <a:rPr lang="en-US"/>
              <a:pPr lvl="0"/>
              <a:t>5/29/2020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8BBE5C1B-4E70-4AEB-A146-98FB6B7E3EE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A579CB72-E3A2-4B0B-B3E3-C95D06B6C55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D5C491-38D8-4068-B3F3-F2511A7C6E5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8784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elestia-R1---OverlayContentHD.png">
            <a:extLst>
              <a:ext uri="{FF2B5EF4-FFF2-40B4-BE49-F238E27FC236}">
                <a16:creationId xmlns:a16="http://schemas.microsoft.com/office/drawing/2014/main" id="{852C55B8-68ED-4386-9E77-0F2CB34A6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3" cy="685621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9DC7EE6F-9743-4BD8-B185-C1248769CDD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8C872F-ED8B-4574-A63F-F2817A15D290}" type="datetime1">
              <a:rPr lang="en-US"/>
              <a:pPr lvl="0"/>
              <a:t>5/29/2020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6D6F9859-84D0-4B8E-AFF2-C12D79A905D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AA72D8-4C6A-46B2-9AEE-B8957DE921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2E896D-4EBF-4E2F-867A-028D173F26F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3880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elestia-R1---OverlayContentHD.png">
            <a:extLst>
              <a:ext uri="{FF2B5EF4-FFF2-40B4-BE49-F238E27FC236}">
                <a16:creationId xmlns:a16="http://schemas.microsoft.com/office/drawing/2014/main" id="{21EE9BB8-2900-436E-8A6A-BC6F91C63F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3" cy="685621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D2CD2225-2D1B-429C-B795-A8A301F4079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800" y="2074334"/>
            <a:ext cx="3680880" cy="1371600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914D235-764B-4F7C-87D1-24F7C04AFCA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648196" y="609603"/>
            <a:ext cx="6169027" cy="51816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2E5DBD89-1E67-4DB0-8B42-62ED4097103A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85800" y="3445934"/>
            <a:ext cx="3680880" cy="1828800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104FF0F6-DC9F-4D77-89FD-EF7861D0F6E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D8571D-EC8B-4FF5-8313-F33DFB61BC87}" type="datetime1">
              <a:rPr lang="en-US"/>
              <a:pPr lvl="0"/>
              <a:t>5/29/2020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0A70164A-13EA-4861-B7BD-36AB03A246D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8F18E0F-7C06-4BCB-9169-7ACCD51924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1B1B02-047C-465E-8BBC-A65D5C74FCF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56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elestia-R1---OverlayContentHD.png">
            <a:extLst>
              <a:ext uri="{FF2B5EF4-FFF2-40B4-BE49-F238E27FC236}">
                <a16:creationId xmlns:a16="http://schemas.microsoft.com/office/drawing/2014/main" id="{CD75175E-3ED3-4D53-B1BF-1609864918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823" cy="6856216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424D6852-A7D8-43E0-A065-1A8F0A55C2A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800" y="1600200"/>
            <a:ext cx="6164656" cy="1371600"/>
          </a:xfrm>
        </p:spPr>
        <p:txBody>
          <a:bodyPr anchor="b"/>
          <a:lstStyle>
            <a:lvl1pPr>
              <a:defRPr sz="28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CACA7763-E0F4-468A-87B9-9E00789385A6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7536256" y="914400"/>
            <a:ext cx="3280976" cy="4572000"/>
          </a:xfrm>
          <a:ln w="50804" cap="sq">
            <a:solidFill>
              <a:srgbClr val="FFFFFF"/>
            </a:solidFill>
            <a:prstDash val="solid"/>
            <a:miter/>
          </a:ln>
          <a:effectLst>
            <a:outerShdw dir="16200000" algn="tl">
              <a:srgbClr val="000000">
                <a:alpha val="43000"/>
              </a:srgbClr>
            </a:outerShdw>
          </a:effectLst>
        </p:spPr>
        <p:txBody>
          <a:bodyPr anchor="t" anchorCtr="1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99C7638A-E00A-45C9-ABA1-CF7D1E5CC77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85800" y="2971800"/>
            <a:ext cx="6164656" cy="1828800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BCD5A0D-BE87-4463-87E4-1886511BA62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E63967-31B0-4427-854F-ED92E1572192}" type="datetime1">
              <a:rPr lang="en-US"/>
              <a:pPr lvl="0"/>
              <a:t>5/29/2020</a:t>
            </a:fld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BFCD269-4E2C-4202-9F0C-416864F814C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342CF74-0B5A-46BF-94D5-5345B90C0E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EF9CA0-9F82-4105-BD33-D2B0A4D5BA8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20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9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0749F-CE32-41DC-9C02-2716715B9B2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800" y="609603"/>
            <a:ext cx="10131423" cy="14562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F4BC6D-15F9-41E3-9E20-83D1E8383DC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2142064"/>
            <a:ext cx="10131423" cy="36491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DB585-2F6D-4CDF-9B58-35D315B92259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589663" y="5870576"/>
            <a:ext cx="1600200" cy="3778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FFFFFF"/>
                </a:solidFill>
                <a:uFillTx/>
                <a:latin typeface="Arial"/>
              </a:defRPr>
            </a:lvl1pPr>
          </a:lstStyle>
          <a:p>
            <a:pPr lvl="0"/>
            <a:fld id="{86486039-360D-4456-B4B7-919D13AC6F6F}" type="datetime1">
              <a:rPr lang="en-US"/>
              <a:pPr lvl="0"/>
              <a:t>5/29/2020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3D8E4-D996-4AC0-AE5A-D138E4C96416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685800" y="5870576"/>
            <a:ext cx="7827657" cy="3778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FFFFFF"/>
                </a:solidFill>
                <a:uFillTx/>
                <a:latin typeface="Arial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306D8-86A3-44FC-B1D0-9B32B9E2A351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10266060" y="5870576"/>
            <a:ext cx="551163" cy="3778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FFFFFF"/>
                </a:solidFill>
                <a:uFillTx/>
                <a:latin typeface="Arial"/>
              </a:defRPr>
            </a:lvl1pPr>
          </a:lstStyle>
          <a:p>
            <a:pPr lvl="0"/>
            <a:fld id="{57A37910-EEC2-4C22-84A9-97FFBDA1A493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marL="0" marR="0" lvl="0" indent="0" algn="l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3600" b="0" i="0" u="none" strike="noStrike" kern="1200" cap="all" spc="0" baseline="0">
          <a:solidFill>
            <a:srgbClr val="FFFFFF"/>
          </a:solidFill>
          <a:uFillTx/>
          <a:latin typeface="Arial"/>
        </a:defRPr>
      </a:lvl1pPr>
    </p:titleStyle>
    <p:bodyStyle>
      <a:lvl1pPr marL="285750" marR="0" lvl="0" indent="-285750" algn="l" defTabSz="457200" rtl="0" fontAlgn="auto" hangingPunct="1">
        <a:lnSpc>
          <a:spcPct val="100000"/>
        </a:lnSpc>
        <a:spcBef>
          <a:spcPts val="0"/>
        </a:spcBef>
        <a:spcAft>
          <a:spcPts val="1000"/>
        </a:spcAft>
        <a:buClr>
          <a:srgbClr val="FFFFFF"/>
        </a:buClr>
        <a:buSzPct val="100000"/>
        <a:buFont typeface="Arial"/>
        <a:buChar char="•"/>
        <a:tabLst/>
        <a:defRPr lang="en-US" sz="1800" b="0" i="0" u="none" strike="noStrike" kern="1200" cap="none" spc="0" baseline="0">
          <a:solidFill>
            <a:srgbClr val="FFFFFF"/>
          </a:solidFill>
          <a:uFillTx/>
          <a:latin typeface="Arial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0"/>
        </a:spcBef>
        <a:spcAft>
          <a:spcPts val="1000"/>
        </a:spcAft>
        <a:buClr>
          <a:srgbClr val="FFFFFF"/>
        </a:buClr>
        <a:buSzPct val="100000"/>
        <a:buFont typeface="Arial"/>
        <a:buChar char="•"/>
        <a:tabLst/>
        <a:defRPr lang="en-US" sz="1600" b="0" i="0" u="none" strike="noStrike" kern="1200" cap="none" spc="0" baseline="0">
          <a:solidFill>
            <a:srgbClr val="FFFFFF"/>
          </a:solidFill>
          <a:uFillTx/>
          <a:latin typeface="Arial"/>
        </a:defRPr>
      </a:lvl2pPr>
      <a:lvl3pPr marL="1200150" marR="0" lvl="2" indent="-285750" algn="l" defTabSz="457200" rtl="0" fontAlgn="auto" hangingPunct="1">
        <a:lnSpc>
          <a:spcPct val="100000"/>
        </a:lnSpc>
        <a:spcBef>
          <a:spcPts val="0"/>
        </a:spcBef>
        <a:spcAft>
          <a:spcPts val="1000"/>
        </a:spcAft>
        <a:buClr>
          <a:srgbClr val="FFFFFF"/>
        </a:buClr>
        <a:buSzPct val="100000"/>
        <a:buFont typeface="Arial"/>
        <a:buChar char="•"/>
        <a:tabLst/>
        <a:defRPr lang="en-US" sz="1400" b="0" i="0" u="none" strike="noStrike" kern="1200" cap="none" spc="0" baseline="0">
          <a:solidFill>
            <a:srgbClr val="FFFFFF"/>
          </a:solidFill>
          <a:uFillTx/>
          <a:latin typeface="Arial"/>
        </a:defRPr>
      </a:lvl3pPr>
      <a:lvl4pPr marL="1543050" marR="0" lvl="3" indent="-171450" algn="l" defTabSz="457200" rtl="0" fontAlgn="auto" hangingPunct="1">
        <a:lnSpc>
          <a:spcPct val="100000"/>
        </a:lnSpc>
        <a:spcBef>
          <a:spcPts val="0"/>
        </a:spcBef>
        <a:spcAft>
          <a:spcPts val="1000"/>
        </a:spcAft>
        <a:buClr>
          <a:srgbClr val="FFFFFF"/>
        </a:buClr>
        <a:buSzPct val="100000"/>
        <a:buFont typeface="Arial"/>
        <a:buChar char="•"/>
        <a:tabLst/>
        <a:defRPr lang="en-US" sz="1200" b="0" i="0" u="none" strike="noStrike" kern="1200" cap="none" spc="0" baseline="0">
          <a:solidFill>
            <a:srgbClr val="FFFFFF"/>
          </a:solidFill>
          <a:uFillTx/>
          <a:latin typeface="Arial"/>
        </a:defRPr>
      </a:lvl4pPr>
      <a:lvl5pPr marL="2000250" marR="0" lvl="4" indent="-171450" algn="l" defTabSz="457200" rtl="0" fontAlgn="auto" hangingPunct="1">
        <a:lnSpc>
          <a:spcPct val="100000"/>
        </a:lnSpc>
        <a:spcBef>
          <a:spcPts val="0"/>
        </a:spcBef>
        <a:spcAft>
          <a:spcPts val="1000"/>
        </a:spcAft>
        <a:buClr>
          <a:srgbClr val="FFFFFF"/>
        </a:buClr>
        <a:buSzPct val="100000"/>
        <a:buFont typeface="Arial"/>
        <a:buChar char="•"/>
        <a:tabLst/>
        <a:defRPr lang="en-US" sz="1200" b="0" i="0" u="none" strike="noStrike" kern="1200" cap="none" spc="0" baseline="0">
          <a:solidFill>
            <a:srgbClr val="FFFFFF"/>
          </a:solidFill>
          <a:uFillTx/>
          <a:latin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9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bg>
      <p:bgPr>
        <a:gradFill>
          <a:gsLst>
            <a:gs pos="0">
              <a:srgbClr val="FFFF00"/>
            </a:gs>
            <a:gs pos="100000">
              <a:srgbClr val="B0C6E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EB2406-07CA-4A0B-9809-F4CE57BAFE88}"/>
              </a:ext>
            </a:extLst>
          </p:cNvPr>
          <p:cNvSpPr/>
          <p:nvPr/>
        </p:nvSpPr>
        <p:spPr>
          <a:xfrm>
            <a:off x="2380832" y="0"/>
            <a:ext cx="7361505" cy="769440"/>
          </a:xfrm>
          <a:prstGeom prst="rect">
            <a:avLst/>
          </a:prstGeom>
          <a:noFill/>
          <a:ln w="12701" cap="flat">
            <a:solidFill>
              <a:srgbClr val="C2C286"/>
            </a:solidFill>
            <a:prstDash val="solid"/>
            <a:miter/>
          </a:ln>
        </p:spPr>
        <p:txBody>
          <a:bodyPr vert="horz" wrap="none" lIns="91440" tIns="45720" rIns="91440" bIns="45720" anchor="t" anchorCtr="1" compatLnSpc="1">
            <a:sp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4400" b="0" i="0" u="none" strike="noStrike" kern="1200" cap="none" spc="50" baseline="0">
                <a:solidFill>
                  <a:srgbClr val="0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uFillTx/>
                <a:latin typeface="Arial"/>
              </a:rPr>
              <a:t>Βάζω σε κύκλο τον αριθμό </a:t>
            </a:r>
            <a:r>
              <a:rPr lang="el-GR" sz="4400" b="0" i="0" u="none" strike="noStrike" kern="0" cap="none" spc="50" baseline="0">
                <a:solidFill>
                  <a:srgbClr val="0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uFillTx/>
                <a:latin typeface="Corbel" pitchFamily="34"/>
              </a:rPr>
              <a:t>8</a:t>
            </a:r>
            <a:endParaRPr lang="en-US" sz="4400" b="0" i="0" u="none" strike="noStrike" kern="1200" cap="none" spc="50" baseline="0">
              <a:solidFill>
                <a:srgbClr val="0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uFillTx/>
              <a:latin typeface="Corbel" pitchFamily="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C4C497-3F68-452A-A3D6-BB7E5E7AC02A}"/>
              </a:ext>
            </a:extLst>
          </p:cNvPr>
          <p:cNvSpPr txBox="1"/>
          <p:nvPr/>
        </p:nvSpPr>
        <p:spPr>
          <a:xfrm>
            <a:off x="885532" y="1561292"/>
            <a:ext cx="10917716" cy="4493535"/>
          </a:xfrm>
          <a:prstGeom prst="rect">
            <a:avLst/>
          </a:prstGeom>
          <a:solidFill>
            <a:srgbClr val="FFFFFF"/>
          </a:solidFill>
          <a:ln w="76196" cap="flat">
            <a:solidFill>
              <a:srgbClr val="7030A0"/>
            </a:solidFill>
            <a:custDash>
              <a:ds d="800046" sp="800046"/>
              <a:ds d="100000" sp="800046"/>
              <a:ds d="100000" sp="800046"/>
            </a:custDash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800" b="1" i="0" u="none" strike="noStrike" kern="1200" cap="none" spc="0" baseline="0">
              <a:solidFill>
                <a:srgbClr val="FF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800" b="1" i="0" u="none" strike="noStrike" kern="1200" cap="none" spc="0" baseline="0">
              <a:solidFill>
                <a:srgbClr val="FF0000"/>
              </a:solidFill>
              <a:uFillTx/>
              <a:latin typeface="Arial"/>
            </a:endParaRP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5400" b="1" i="0" u="none" strike="noStrike" kern="1200" cap="none" spc="0" baseline="0">
                <a:solidFill>
                  <a:srgbClr val="00B050"/>
                </a:solidFill>
                <a:uFillTx/>
                <a:latin typeface="Arial"/>
              </a:rPr>
              <a:t>  </a:t>
            </a:r>
            <a:r>
              <a:rPr lang="el-GR" sz="5400" b="1" i="0" u="none" strike="noStrike" kern="0" cap="none" spc="0" baseline="0">
                <a:solidFill>
                  <a:srgbClr val="0070C0"/>
                </a:solidFill>
                <a:uFillTx/>
                <a:latin typeface="Arial"/>
              </a:rPr>
              <a:t>6</a:t>
            </a:r>
            <a:r>
              <a:rPr lang="el-GR" sz="5400" b="1" i="0" u="none" strike="noStrike" kern="1200" cap="none" spc="0" baseline="0">
                <a:solidFill>
                  <a:srgbClr val="0070C0"/>
                </a:solidFill>
                <a:uFillTx/>
                <a:latin typeface="Arial"/>
              </a:rPr>
              <a:t>        5      </a:t>
            </a:r>
            <a:r>
              <a:rPr lang="el-GR" sz="5400" b="1" i="0" u="none" strike="noStrike" kern="0" cap="none" spc="0" baseline="0">
                <a:solidFill>
                  <a:srgbClr val="0070C0"/>
                </a:solidFill>
                <a:uFillTx/>
                <a:latin typeface="Arial"/>
              </a:rPr>
              <a:t>7</a:t>
            </a:r>
            <a:r>
              <a:rPr lang="el-GR" sz="5400" b="1" i="0" u="none" strike="noStrike" kern="1200" cap="none" spc="0" baseline="0">
                <a:solidFill>
                  <a:srgbClr val="0070C0"/>
                </a:solidFill>
                <a:uFillTx/>
                <a:latin typeface="Arial"/>
              </a:rPr>
              <a:t>      </a:t>
            </a:r>
            <a:r>
              <a:rPr lang="el-GR" sz="5400" b="1" i="0" u="none" strike="noStrike" kern="0" cap="none" spc="0" baseline="0">
                <a:solidFill>
                  <a:srgbClr val="0070C0"/>
                </a:solidFill>
                <a:uFillTx/>
                <a:latin typeface="Corbel" pitchFamily="34"/>
              </a:rPr>
              <a:t>6</a:t>
            </a:r>
            <a:r>
              <a:rPr lang="el-GR" sz="5400" b="1" i="0" u="none" strike="noStrike" kern="1200" cap="none" spc="0" baseline="0">
                <a:solidFill>
                  <a:srgbClr val="0070C0"/>
                </a:solidFill>
                <a:uFillTx/>
                <a:latin typeface="Corbel" pitchFamily="34"/>
              </a:rPr>
              <a:t> </a:t>
            </a:r>
            <a:r>
              <a:rPr lang="el-GR" sz="5400" b="1" i="0" u="none" strike="noStrike" kern="1200" cap="none" spc="0" baseline="0">
                <a:solidFill>
                  <a:srgbClr val="0070C0"/>
                </a:solidFill>
                <a:uFillTx/>
                <a:latin typeface="Arial"/>
              </a:rPr>
              <a:t>        8           3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5400" b="1" i="0" u="none" strike="noStrike" kern="1200" cap="none" spc="0" baseline="0">
                <a:solidFill>
                  <a:srgbClr val="0070C0"/>
                </a:solidFill>
                <a:uFillTx/>
                <a:latin typeface="Arial"/>
              </a:rPr>
              <a:t>       2         </a:t>
            </a:r>
            <a:r>
              <a:rPr lang="el-GR" sz="5400" b="1" i="0" u="none" strike="noStrike" kern="0" cap="none" spc="0" baseline="0">
                <a:solidFill>
                  <a:srgbClr val="0070C0"/>
                </a:solidFill>
                <a:uFillTx/>
                <a:latin typeface="Corbel" pitchFamily="34"/>
              </a:rPr>
              <a:t>8</a:t>
            </a:r>
            <a:r>
              <a:rPr lang="el-GR" sz="5400" b="1" i="0" u="none" strike="noStrike" kern="1200" cap="none" spc="0" baseline="0">
                <a:solidFill>
                  <a:srgbClr val="0070C0"/>
                </a:solidFill>
                <a:uFillTx/>
                <a:latin typeface="Arial"/>
              </a:rPr>
              <a:t>        1         7      5   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5400" b="1" i="0" u="none" strike="noStrike" kern="1200" cap="none" spc="0" baseline="0">
                <a:solidFill>
                  <a:srgbClr val="0070C0"/>
                </a:solidFill>
                <a:uFillTx/>
                <a:latin typeface="Arial"/>
              </a:rPr>
              <a:t>  9        0      8        7        6          2 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5400" b="1" i="0" u="none" strike="noStrike" kern="1200" cap="none" spc="0" baseline="0">
                <a:solidFill>
                  <a:srgbClr val="0070C0"/>
                </a:solidFill>
                <a:uFillTx/>
                <a:latin typeface="Arial"/>
              </a:rPr>
              <a:t>      </a:t>
            </a:r>
            <a:r>
              <a:rPr lang="el-GR" sz="5400" b="1" i="0" u="none" strike="noStrike" kern="0" cap="none" spc="0" baseline="0">
                <a:solidFill>
                  <a:srgbClr val="0070C0"/>
                </a:solidFill>
                <a:uFillTx/>
                <a:latin typeface="Corbel" pitchFamily="34"/>
              </a:rPr>
              <a:t>7</a:t>
            </a:r>
            <a:r>
              <a:rPr lang="el-GR" sz="5400" b="1" i="0" u="none" strike="noStrike" kern="1200" cap="none" spc="0" baseline="0">
                <a:solidFill>
                  <a:srgbClr val="0070C0"/>
                </a:solidFill>
                <a:uFillTx/>
                <a:latin typeface="Arial"/>
              </a:rPr>
              <a:t>       2          5           8       </a:t>
            </a:r>
            <a:r>
              <a:rPr lang="el-GR" sz="5400" b="1" i="0" u="none" strike="noStrike" kern="1200" cap="none" spc="0" baseline="0">
                <a:solidFill>
                  <a:srgbClr val="0070C0"/>
                </a:solidFill>
                <a:uFillTx/>
                <a:latin typeface="Corbel" pitchFamily="34"/>
              </a:rPr>
              <a:t>4</a:t>
            </a:r>
            <a:r>
              <a:rPr lang="el-GR" sz="5400" b="1" i="0" u="none" strike="noStrike" kern="1200" cap="none" spc="0" baseline="0">
                <a:solidFill>
                  <a:srgbClr val="0070C0"/>
                </a:solidFill>
                <a:uFillTx/>
                <a:latin typeface="Arial"/>
              </a:rPr>
              <a:t>               </a:t>
            </a:r>
          </a:p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5400" b="1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bg>
      <p:bgPr>
        <a:gradFill>
          <a:gsLst>
            <a:gs pos="0">
              <a:srgbClr val="92D050"/>
            </a:gs>
            <a:gs pos="100000">
              <a:srgbClr val="B0C6E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AF33E-CDE1-493F-8A39-F71559987D4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0462" y="1238582"/>
            <a:ext cx="10131423" cy="1164113"/>
          </a:xfrm>
        </p:spPr>
        <p:txBody>
          <a:bodyPr anchorCtr="1"/>
          <a:lstStyle/>
          <a:p>
            <a:pPr lvl="0" algn="ctr"/>
            <a:r>
              <a:rPr lang="el-GR" sz="4000" b="1">
                <a:solidFill>
                  <a:srgbClr val="000000"/>
                </a:solidFill>
              </a:rPr>
              <a:t>Γραφω  σωστα τον  αριθμο </a:t>
            </a:r>
            <a:r>
              <a:rPr lang="el-GR" sz="4000" b="1">
                <a:solidFill>
                  <a:srgbClr val="000000"/>
                </a:solidFill>
                <a:latin typeface="Arial" pitchFamily="34"/>
                <a:cs typeface="Arial" pitchFamily="34"/>
              </a:rPr>
              <a:t>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D5246-85EB-4F3E-92F2-AB8CB1CC8280}"/>
              </a:ext>
            </a:extLst>
          </p:cNvPr>
          <p:cNvSpPr txBox="1"/>
          <p:nvPr/>
        </p:nvSpPr>
        <p:spPr>
          <a:xfrm>
            <a:off x="672029" y="3657600"/>
            <a:ext cx="10807549" cy="240065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15000" b="0" i="0" u="none" strike="noStrike" kern="0" cap="none" spc="0" baseline="0">
                <a:solidFill>
                  <a:srgbClr val="000000"/>
                </a:solidFill>
                <a:uFillTx/>
                <a:latin typeface="Corbel" pitchFamily="34"/>
              </a:rPr>
              <a:t>8</a:t>
            </a:r>
            <a:endParaRPr lang="el-GR" sz="15000" b="0" i="0" u="none" strike="noStrike" kern="1200" cap="none" spc="0" baseline="0">
              <a:solidFill>
                <a:srgbClr val="000000"/>
              </a:solidFill>
              <a:uFillTx/>
              <a:latin typeface="Corbel" pitchFamily="34"/>
            </a:endParaRPr>
          </a:p>
        </p:txBody>
      </p:sp>
      <p:cxnSp>
        <p:nvCxnSpPr>
          <p:cNvPr id="4" name="Straight Connector 4">
            <a:extLst>
              <a:ext uri="{FF2B5EF4-FFF2-40B4-BE49-F238E27FC236}">
                <a16:creationId xmlns:a16="http://schemas.microsoft.com/office/drawing/2014/main" id="{D825879B-4F74-4F9F-BDF7-BEE36649B6C0}"/>
              </a:ext>
            </a:extLst>
          </p:cNvPr>
          <p:cNvCxnSpPr/>
          <p:nvPr/>
        </p:nvCxnSpPr>
        <p:spPr>
          <a:xfrm>
            <a:off x="1809167" y="5410230"/>
            <a:ext cx="9882131" cy="11019"/>
          </a:xfrm>
          <a:prstGeom prst="straightConnector1">
            <a:avLst/>
          </a:prstGeom>
          <a:noFill/>
          <a:ln w="38103" cap="flat">
            <a:solidFill>
              <a:srgbClr val="0D0D0D"/>
            </a:solidFill>
            <a:prstDash val="solid"/>
            <a:miter/>
          </a:ln>
        </p:spPr>
      </p:cxnSp>
      <p:cxnSp>
        <p:nvCxnSpPr>
          <p:cNvPr id="5" name="Straight Arrow Connector 6">
            <a:extLst>
              <a:ext uri="{FF2B5EF4-FFF2-40B4-BE49-F238E27FC236}">
                <a16:creationId xmlns:a16="http://schemas.microsoft.com/office/drawing/2014/main" id="{1728AAC1-36BF-4B48-BC4D-306C6A18641C}"/>
              </a:ext>
            </a:extLst>
          </p:cNvPr>
          <p:cNvCxnSpPr/>
          <p:nvPr/>
        </p:nvCxnSpPr>
        <p:spPr>
          <a:xfrm flipH="1">
            <a:off x="790462" y="3981453"/>
            <a:ext cx="276222" cy="186830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miter/>
            <a:tailEnd type="arrow"/>
          </a:ln>
        </p:spPr>
      </p:cxnSp>
      <p:cxnSp>
        <p:nvCxnSpPr>
          <p:cNvPr id="6" name="Straight Arrow Connector 8">
            <a:extLst>
              <a:ext uri="{FF2B5EF4-FFF2-40B4-BE49-F238E27FC236}">
                <a16:creationId xmlns:a16="http://schemas.microsoft.com/office/drawing/2014/main" id="{A5E59544-63D1-40B2-B5C1-314C365B5373}"/>
              </a:ext>
            </a:extLst>
          </p:cNvPr>
          <p:cNvCxnSpPr/>
          <p:nvPr/>
        </p:nvCxnSpPr>
        <p:spPr>
          <a:xfrm flipH="1">
            <a:off x="1477240" y="5400675"/>
            <a:ext cx="290075" cy="296878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miter/>
            <a:tailEnd type="arrow"/>
          </a:ln>
        </p:spPr>
      </p:cxnSp>
      <p:cxnSp>
        <p:nvCxnSpPr>
          <p:cNvPr id="7" name="Straight Arrow Connector 8">
            <a:extLst>
              <a:ext uri="{FF2B5EF4-FFF2-40B4-BE49-F238E27FC236}">
                <a16:creationId xmlns:a16="http://schemas.microsoft.com/office/drawing/2014/main" id="{16C5B4BA-4707-4399-864F-EF3BE52B78AE}"/>
              </a:ext>
            </a:extLst>
          </p:cNvPr>
          <p:cNvCxnSpPr/>
          <p:nvPr/>
        </p:nvCxnSpPr>
        <p:spPr>
          <a:xfrm flipV="1">
            <a:off x="589952" y="5083862"/>
            <a:ext cx="200510" cy="316813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miter/>
            <a:tailEnd type="arrow"/>
          </a:ln>
        </p:spPr>
      </p:cxnSp>
      <p:cxnSp>
        <p:nvCxnSpPr>
          <p:cNvPr id="8" name="Straight Arrow Connector 12">
            <a:extLst>
              <a:ext uri="{FF2B5EF4-FFF2-40B4-BE49-F238E27FC236}">
                <a16:creationId xmlns:a16="http://schemas.microsoft.com/office/drawing/2014/main" id="{33A6BEF3-141A-4C22-9B5D-469B5CC8ECC4}"/>
              </a:ext>
            </a:extLst>
          </p:cNvPr>
          <p:cNvCxnSpPr/>
          <p:nvPr/>
        </p:nvCxnSpPr>
        <p:spPr>
          <a:xfrm flipV="1">
            <a:off x="1741913" y="4438653"/>
            <a:ext cx="134508" cy="334569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miter/>
            <a:tailEnd type="arrow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bg>
      <p:bgPr>
        <a:gradFill>
          <a:gsLst>
            <a:gs pos="0">
              <a:srgbClr val="F7B635"/>
            </a:gs>
            <a:gs pos="100000">
              <a:srgbClr val="B0C6E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B2369-4B6E-4C55-A0C2-B8E7AA6DFD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29658" y="91805"/>
            <a:ext cx="11589745" cy="1340382"/>
          </a:xfrm>
        </p:spPr>
        <p:txBody>
          <a:bodyPr anchorCtr="1"/>
          <a:lstStyle/>
          <a:p>
            <a:pPr lvl="0" algn="ctr"/>
            <a:r>
              <a:rPr lang="el-GR" sz="3000">
                <a:solidFill>
                  <a:srgbClr val="00B050"/>
                </a:solidFill>
              </a:rPr>
              <a:t>Γραφω τον αριθμο </a:t>
            </a:r>
            <a:r>
              <a:rPr lang="el-GR" sz="3000">
                <a:solidFill>
                  <a:srgbClr val="00B050"/>
                </a:solidFill>
                <a:latin typeface="Arial" pitchFamily="34"/>
                <a:cs typeface="Arial" pitchFamily="34"/>
              </a:rPr>
              <a:t>8 </a:t>
            </a:r>
            <a:r>
              <a:rPr lang="el-GR" sz="3000">
                <a:solidFill>
                  <a:srgbClr val="00B050"/>
                </a:solidFill>
              </a:rPr>
              <a:t>οπου υπαρχΟΥΝ </a:t>
            </a:r>
            <a:r>
              <a:rPr lang="el-GR" sz="3000">
                <a:solidFill>
                  <a:srgbClr val="00B050"/>
                </a:solidFill>
                <a:latin typeface="Arial" pitchFamily="34"/>
                <a:cs typeface="Arial" pitchFamily="34"/>
              </a:rPr>
              <a:t>8</a:t>
            </a:r>
            <a:r>
              <a:rPr lang="el-GR" sz="3000">
                <a:solidFill>
                  <a:srgbClr val="00B050"/>
                </a:solidFill>
                <a:latin typeface="Corbel" pitchFamily="34"/>
              </a:rPr>
              <a:t> </a:t>
            </a:r>
            <a:r>
              <a:rPr lang="el-GR" sz="3000">
                <a:solidFill>
                  <a:srgbClr val="00B050"/>
                </a:solidFill>
              </a:rPr>
              <a:t>ΑΝΤΙΚΕΙΜΕΝΑ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797180B-B32B-40DD-A036-A98627122F96}"/>
              </a:ext>
            </a:extLst>
          </p:cNvPr>
          <p:cNvSpPr/>
          <p:nvPr/>
        </p:nvSpPr>
        <p:spPr>
          <a:xfrm>
            <a:off x="4178859" y="1770936"/>
            <a:ext cx="3238410" cy="406352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solidFill>
            <a:srgbClr val="FFFFFF"/>
          </a:solidFill>
          <a:ln w="19046" cap="flat">
            <a:solidFill>
              <a:srgbClr val="385D8A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981D8F-8275-47ED-9C6F-FF681C76FF0E}"/>
              </a:ext>
            </a:extLst>
          </p:cNvPr>
          <p:cNvSpPr/>
          <p:nvPr/>
        </p:nvSpPr>
        <p:spPr>
          <a:xfrm>
            <a:off x="7629525" y="2509872"/>
            <a:ext cx="4369240" cy="3210997"/>
          </a:xfrm>
          <a:prstGeom prst="rect">
            <a:avLst/>
          </a:prstGeom>
          <a:solidFill>
            <a:srgbClr val="FFFFFF"/>
          </a:solidFill>
          <a:ln w="19046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5" name="Picture 6" descr="Image result for ΔΕΝΤΡΑ CLIPART">
            <a:extLst>
              <a:ext uri="{FF2B5EF4-FFF2-40B4-BE49-F238E27FC236}">
                <a16:creationId xmlns:a16="http://schemas.microsoft.com/office/drawing/2014/main" id="{86768166-7987-48DA-B099-058C91FC99D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142283" y="3116961"/>
            <a:ext cx="644523" cy="183356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Picture 6" descr="Image result for ΔΕΝΤΡΑ CLIPART">
            <a:extLst>
              <a:ext uri="{FF2B5EF4-FFF2-40B4-BE49-F238E27FC236}">
                <a16:creationId xmlns:a16="http://schemas.microsoft.com/office/drawing/2014/main" id="{C46ADF59-C8C0-4B5A-B119-D9C42E0F9AE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062408" y="3116961"/>
            <a:ext cx="644523" cy="183356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Picture 6" descr="Image result for ΔΕΝΤΡΑ CLIPART">
            <a:extLst>
              <a:ext uri="{FF2B5EF4-FFF2-40B4-BE49-F238E27FC236}">
                <a16:creationId xmlns:a16="http://schemas.microsoft.com/office/drawing/2014/main" id="{4A84CA21-FB1E-49F4-9BE3-5A5929FA86A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9980804" y="3083521"/>
            <a:ext cx="644523" cy="183356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6" descr="Image result for ΔΕΝΤΡΑ CLIPART">
            <a:extLst>
              <a:ext uri="{FF2B5EF4-FFF2-40B4-BE49-F238E27FC236}">
                <a16:creationId xmlns:a16="http://schemas.microsoft.com/office/drawing/2014/main" id="{BB6598B5-FCFE-4E41-AA52-E083A72F770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0989780" y="3083521"/>
            <a:ext cx="644523" cy="183356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C6E225F7-C926-45F5-BE92-201EEF368078}"/>
              </a:ext>
            </a:extLst>
          </p:cNvPr>
          <p:cNvSpPr/>
          <p:nvPr/>
        </p:nvSpPr>
        <p:spPr>
          <a:xfrm>
            <a:off x="500249" y="1190621"/>
            <a:ext cx="3531668" cy="5343525"/>
          </a:xfrm>
          <a:prstGeom prst="rect">
            <a:avLst/>
          </a:prstGeom>
          <a:solidFill>
            <a:srgbClr val="FFFFFF"/>
          </a:solidFill>
          <a:ln w="19046" cap="flat">
            <a:solidFill>
              <a:srgbClr val="FF000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10" name="Picture 6" descr="Image result for ΑΥΓΟ ΠΑΣΧΑΛΙΝΟ clipart">
            <a:extLst>
              <a:ext uri="{FF2B5EF4-FFF2-40B4-BE49-F238E27FC236}">
                <a16:creationId xmlns:a16="http://schemas.microsoft.com/office/drawing/2014/main" id="{6929A01B-1EB7-46DA-B412-7AE2BE29EF7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4134" t="14616" r="14666"/>
          <a:stretch>
            <a:fillRect/>
          </a:stretch>
        </p:blipFill>
        <p:spPr>
          <a:xfrm>
            <a:off x="1112303" y="1313535"/>
            <a:ext cx="1000125" cy="129282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1" name="Picture 6" descr="Image result for ΑΥΓΟ ΠΑΣΧΑΛΙΝΟ clipart">
            <a:extLst>
              <a:ext uri="{FF2B5EF4-FFF2-40B4-BE49-F238E27FC236}">
                <a16:creationId xmlns:a16="http://schemas.microsoft.com/office/drawing/2014/main" id="{6DFB1759-152C-4E0A-8D93-58C3AE05768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4134" t="14616" r="14666"/>
          <a:stretch>
            <a:fillRect/>
          </a:stretch>
        </p:blipFill>
        <p:spPr>
          <a:xfrm>
            <a:off x="2375428" y="1365958"/>
            <a:ext cx="1000125" cy="129282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2" name="Picture 6" descr="Image result for ΑΥΓΟ ΠΑΣΧΑΛΙΝΟ clipart">
            <a:extLst>
              <a:ext uri="{FF2B5EF4-FFF2-40B4-BE49-F238E27FC236}">
                <a16:creationId xmlns:a16="http://schemas.microsoft.com/office/drawing/2014/main" id="{ECC82E2D-8504-4499-8C16-06949CEB7D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4134" t="14616" r="14666"/>
          <a:stretch>
            <a:fillRect/>
          </a:stretch>
        </p:blipFill>
        <p:spPr>
          <a:xfrm>
            <a:off x="1112303" y="2509872"/>
            <a:ext cx="1000125" cy="129282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3" name="Picture 6" descr="Image result for ΑΥΓΟ ΠΑΣΧΑΛΙΝΟ clipart">
            <a:extLst>
              <a:ext uri="{FF2B5EF4-FFF2-40B4-BE49-F238E27FC236}">
                <a16:creationId xmlns:a16="http://schemas.microsoft.com/office/drawing/2014/main" id="{4B657B1B-DB3D-4595-A396-B4A8B90CB40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4134" t="14616" r="14666"/>
          <a:stretch>
            <a:fillRect/>
          </a:stretch>
        </p:blipFill>
        <p:spPr>
          <a:xfrm>
            <a:off x="2411044" y="2509872"/>
            <a:ext cx="1000125" cy="129282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4" name="Picture 6" descr="Image result for ΑΥΓΟ ΠΑΣΧΑΛΙΝΟ clipart">
            <a:extLst>
              <a:ext uri="{FF2B5EF4-FFF2-40B4-BE49-F238E27FC236}">
                <a16:creationId xmlns:a16="http://schemas.microsoft.com/office/drawing/2014/main" id="{7C50E2FE-2801-471F-8C0D-302810F3D87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4134" t="14616" r="14666"/>
          <a:stretch>
            <a:fillRect/>
          </a:stretch>
        </p:blipFill>
        <p:spPr>
          <a:xfrm>
            <a:off x="1112303" y="3684044"/>
            <a:ext cx="1000125" cy="129282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5" name="Picture 6" descr="Image result for ΑΥΓΟ ΠΑΣΧΑΛΙΝΟ clipart">
            <a:extLst>
              <a:ext uri="{FF2B5EF4-FFF2-40B4-BE49-F238E27FC236}">
                <a16:creationId xmlns:a16="http://schemas.microsoft.com/office/drawing/2014/main" id="{E96E6DC9-01A1-4B69-8A0C-28DC93DBAFD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4134" t="14616" r="14666"/>
          <a:stretch>
            <a:fillRect/>
          </a:stretch>
        </p:blipFill>
        <p:spPr>
          <a:xfrm>
            <a:off x="2446660" y="3684044"/>
            <a:ext cx="1000125" cy="129282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6" name="Picture 6" descr="Image result for ΑΥΓΟ ΠΑΣΧΑΛΙΝΟ clipart">
            <a:extLst>
              <a:ext uri="{FF2B5EF4-FFF2-40B4-BE49-F238E27FC236}">
                <a16:creationId xmlns:a16="http://schemas.microsoft.com/office/drawing/2014/main" id="{8FA80923-2A91-4585-850F-F9FCC18A4CE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4134" t="14616" r="14666"/>
          <a:stretch>
            <a:fillRect/>
          </a:stretch>
        </p:blipFill>
        <p:spPr>
          <a:xfrm>
            <a:off x="1082073" y="4920797"/>
            <a:ext cx="1000125" cy="129282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7" name="Picture 6" descr="Image result for ΑΥΓΟ ΠΑΣΧΑΛΙΝΟ clipart">
            <a:extLst>
              <a:ext uri="{FF2B5EF4-FFF2-40B4-BE49-F238E27FC236}">
                <a16:creationId xmlns:a16="http://schemas.microsoft.com/office/drawing/2014/main" id="{619D58F0-0DBB-4D09-A465-4BA4A07A5DA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4134" t="14616" r="14666"/>
          <a:stretch>
            <a:fillRect/>
          </a:stretch>
        </p:blipFill>
        <p:spPr>
          <a:xfrm>
            <a:off x="2482275" y="4976868"/>
            <a:ext cx="1000125" cy="129282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0" name="Picture 2" descr="Οι 19 καλύτερες εικόνες του πίνακα octopus | Καλοκαιρινά πάρτι ...">
            <a:extLst>
              <a:ext uri="{FF2B5EF4-FFF2-40B4-BE49-F238E27FC236}">
                <a16:creationId xmlns:a16="http://schemas.microsoft.com/office/drawing/2014/main" id="{450447A1-9369-4997-80AB-FB0DB66F8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616" y="2509872"/>
            <a:ext cx="2313028" cy="2544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bg>
      <p:bgPr>
        <a:gradFill>
          <a:gsLst>
            <a:gs pos="0">
              <a:srgbClr val="CAD9EB"/>
            </a:gs>
            <a:gs pos="100000">
              <a:srgbClr val="C0504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7188F-30EB-46AD-A916-713845FC08F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40040" y="0"/>
            <a:ext cx="10131423" cy="727112"/>
          </a:xfrm>
        </p:spPr>
        <p:txBody>
          <a:bodyPr anchorCtr="1"/>
          <a:lstStyle/>
          <a:p>
            <a:pPr lvl="0" algn="ctr"/>
            <a:r>
              <a:rPr lang="el-GR" sz="3200" b="1">
                <a:solidFill>
                  <a:srgbClr val="000000"/>
                </a:solidFill>
              </a:rPr>
              <a:t>ΑΝΤΙΣΤΟΙΧΙΣΕ ΜΕ ΤΟΝ ΣΩΣΤΟ ΑΡΙΘΜΟ</a:t>
            </a:r>
          </a:p>
        </p:txBody>
      </p:sp>
      <p:sp>
        <p:nvSpPr>
          <p:cNvPr id="3" name="Rectangle: Rounded Corners 4">
            <a:extLst>
              <a:ext uri="{FF2B5EF4-FFF2-40B4-BE49-F238E27FC236}">
                <a16:creationId xmlns:a16="http://schemas.microsoft.com/office/drawing/2014/main" id="{D3C4DA2C-2A3B-4AA9-AC34-5C7247A89AFE}"/>
              </a:ext>
            </a:extLst>
          </p:cNvPr>
          <p:cNvSpPr/>
          <p:nvPr/>
        </p:nvSpPr>
        <p:spPr>
          <a:xfrm>
            <a:off x="2632511" y="3176451"/>
            <a:ext cx="2203374" cy="2938753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19046" cap="flat">
            <a:solidFill>
              <a:srgbClr val="7030A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Rectangle: Rounded Corners 7">
            <a:extLst>
              <a:ext uri="{FF2B5EF4-FFF2-40B4-BE49-F238E27FC236}">
                <a16:creationId xmlns:a16="http://schemas.microsoft.com/office/drawing/2014/main" id="{7B093423-575F-4F77-B55A-DAEF97A154F0}"/>
              </a:ext>
            </a:extLst>
          </p:cNvPr>
          <p:cNvSpPr/>
          <p:nvPr/>
        </p:nvSpPr>
        <p:spPr>
          <a:xfrm>
            <a:off x="5115976" y="3174248"/>
            <a:ext cx="2203374" cy="2938753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19046" cap="flat">
            <a:solidFill>
              <a:srgbClr val="7030A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" name="Rectangle: Rounded Corners 8">
            <a:extLst>
              <a:ext uri="{FF2B5EF4-FFF2-40B4-BE49-F238E27FC236}">
                <a16:creationId xmlns:a16="http://schemas.microsoft.com/office/drawing/2014/main" id="{50ABF995-64A6-431F-94EB-44BBAF59CAED}"/>
              </a:ext>
            </a:extLst>
          </p:cNvPr>
          <p:cNvSpPr/>
          <p:nvPr/>
        </p:nvSpPr>
        <p:spPr>
          <a:xfrm>
            <a:off x="155566" y="3193578"/>
            <a:ext cx="2203374" cy="2938753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19046" cap="flat">
            <a:solidFill>
              <a:srgbClr val="7030A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Rectangle: Rounded Corners 7">
            <a:extLst>
              <a:ext uri="{FF2B5EF4-FFF2-40B4-BE49-F238E27FC236}">
                <a16:creationId xmlns:a16="http://schemas.microsoft.com/office/drawing/2014/main" id="{8B4710E7-B3DB-4B1A-A944-23C8524FFD3A}"/>
              </a:ext>
            </a:extLst>
          </p:cNvPr>
          <p:cNvSpPr/>
          <p:nvPr/>
        </p:nvSpPr>
        <p:spPr>
          <a:xfrm>
            <a:off x="7473254" y="3176451"/>
            <a:ext cx="2203374" cy="2938753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19046" cap="flat">
            <a:solidFill>
              <a:srgbClr val="7030A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" name="Rectangle: Rounded Corners 7">
            <a:extLst>
              <a:ext uri="{FF2B5EF4-FFF2-40B4-BE49-F238E27FC236}">
                <a16:creationId xmlns:a16="http://schemas.microsoft.com/office/drawing/2014/main" id="{A4B48715-D91D-46F9-BBBD-2057FD16C322}"/>
              </a:ext>
            </a:extLst>
          </p:cNvPr>
          <p:cNvSpPr/>
          <p:nvPr/>
        </p:nvSpPr>
        <p:spPr>
          <a:xfrm>
            <a:off x="9869777" y="3174248"/>
            <a:ext cx="2203374" cy="2938753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19046" cap="flat">
            <a:solidFill>
              <a:srgbClr val="7030A0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8" name="Picture 21">
            <a:extLst>
              <a:ext uri="{FF2B5EF4-FFF2-40B4-BE49-F238E27FC236}">
                <a16:creationId xmlns:a16="http://schemas.microsoft.com/office/drawing/2014/main" id="{05A9D36A-2E40-4847-A5B3-C41CDFABA3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6591" y="3341839"/>
            <a:ext cx="787563" cy="77081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9" name="Picture 6" descr="Image result for ΔΕΝΤΡΑ CLIPART">
            <a:extLst>
              <a:ext uri="{FF2B5EF4-FFF2-40B4-BE49-F238E27FC236}">
                <a16:creationId xmlns:a16="http://schemas.microsoft.com/office/drawing/2014/main" id="{A310D7DE-9D61-40AD-B6C3-F768524A52D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589212" y="3256288"/>
            <a:ext cx="520266" cy="129195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0" name="Picture 6" descr="Image result for λουλούδια clipart">
            <a:extLst>
              <a:ext uri="{FF2B5EF4-FFF2-40B4-BE49-F238E27FC236}">
                <a16:creationId xmlns:a16="http://schemas.microsoft.com/office/drawing/2014/main" id="{E00525D3-3B61-459E-AB4E-EC642DA7D1E2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7552861" y="3331369"/>
            <a:ext cx="2076392" cy="262450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1" name="Picture 29">
            <a:extLst>
              <a:ext uri="{FF2B5EF4-FFF2-40B4-BE49-F238E27FC236}">
                <a16:creationId xmlns:a16="http://schemas.microsoft.com/office/drawing/2014/main" id="{8E15DD1F-4BB4-4494-89D6-3AA69F8C22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4617" y="3341839"/>
            <a:ext cx="787563" cy="77081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2" name="Picture 30">
            <a:extLst>
              <a:ext uri="{FF2B5EF4-FFF2-40B4-BE49-F238E27FC236}">
                <a16:creationId xmlns:a16="http://schemas.microsoft.com/office/drawing/2014/main" id="{D69CB5C3-E6CE-42FF-BFEF-AD310114B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1488" y="4126879"/>
            <a:ext cx="787563" cy="77081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3" name="Picture 31">
            <a:extLst>
              <a:ext uri="{FF2B5EF4-FFF2-40B4-BE49-F238E27FC236}">
                <a16:creationId xmlns:a16="http://schemas.microsoft.com/office/drawing/2014/main" id="{986E10B3-A7DF-42B4-A975-C6899EF6CD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6591" y="4112651"/>
            <a:ext cx="787563" cy="77081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14" name="TextBox 23">
            <a:extLst>
              <a:ext uri="{FF2B5EF4-FFF2-40B4-BE49-F238E27FC236}">
                <a16:creationId xmlns:a16="http://schemas.microsoft.com/office/drawing/2014/main" id="{027D940A-948D-4B07-A79B-5D0155E24011}"/>
              </a:ext>
            </a:extLst>
          </p:cNvPr>
          <p:cNvSpPr txBox="1"/>
          <p:nvPr/>
        </p:nvSpPr>
        <p:spPr>
          <a:xfrm>
            <a:off x="419096" y="727112"/>
            <a:ext cx="11382378" cy="13234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80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8        6         4         7        5  </a:t>
            </a:r>
          </a:p>
        </p:txBody>
      </p:sp>
      <p:pic>
        <p:nvPicPr>
          <p:cNvPr id="16" name="Picture 30">
            <a:extLst>
              <a:ext uri="{FF2B5EF4-FFF2-40B4-BE49-F238E27FC236}">
                <a16:creationId xmlns:a16="http://schemas.microsoft.com/office/drawing/2014/main" id="{B89AC2EE-E496-4247-AB33-A1A8F63355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355" y="4902647"/>
            <a:ext cx="787563" cy="77081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7" name="Picture 30">
            <a:extLst>
              <a:ext uri="{FF2B5EF4-FFF2-40B4-BE49-F238E27FC236}">
                <a16:creationId xmlns:a16="http://schemas.microsoft.com/office/drawing/2014/main" id="{8EB346E1-6131-4663-90FE-1F2B712A9D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1488" y="4966106"/>
            <a:ext cx="787563" cy="77081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8" name="Picture 6" descr="Image result for ΔΕΝΤΡΑ CLIPART">
            <a:extLst>
              <a:ext uri="{FF2B5EF4-FFF2-40B4-BE49-F238E27FC236}">
                <a16:creationId xmlns:a16="http://schemas.microsoft.com/office/drawing/2014/main" id="{06F74BB6-24C6-4370-A4B3-6C979F6E335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374029" y="3297079"/>
            <a:ext cx="520266" cy="129195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9" name="Picture 6" descr="Image result for ΔΕΝΤΡΑ CLIPART">
            <a:extLst>
              <a:ext uri="{FF2B5EF4-FFF2-40B4-BE49-F238E27FC236}">
                <a16:creationId xmlns:a16="http://schemas.microsoft.com/office/drawing/2014/main" id="{3B961282-74BB-43C5-BFD4-CBF6A17F065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991999" y="3829049"/>
            <a:ext cx="520266" cy="129195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0" name="Picture 6" descr="Image result for ΔΕΝΤΡΑ CLIPART">
            <a:extLst>
              <a:ext uri="{FF2B5EF4-FFF2-40B4-BE49-F238E27FC236}">
                <a16:creationId xmlns:a16="http://schemas.microsoft.com/office/drawing/2014/main" id="{01F64366-9EEA-4228-BC43-BEF3F9A87AF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6532217" y="4684644"/>
            <a:ext cx="520266" cy="129195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1" name="Picture 6" descr="Image result for ΔΕΝΤΡΑ CLIPART">
            <a:extLst>
              <a:ext uri="{FF2B5EF4-FFF2-40B4-BE49-F238E27FC236}">
                <a16:creationId xmlns:a16="http://schemas.microsoft.com/office/drawing/2014/main" id="{C741AB6D-12A6-4C83-A131-B4F22FABBF98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461747" y="4705036"/>
            <a:ext cx="520266" cy="129195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2" name="Picture 6" descr="Image result for ΑΥΓΟ ΠΑΣΧΑΛΙΝΟ clipart">
            <a:extLst>
              <a:ext uri="{FF2B5EF4-FFF2-40B4-BE49-F238E27FC236}">
                <a16:creationId xmlns:a16="http://schemas.microsoft.com/office/drawing/2014/main" id="{927CFB61-05A0-4BA9-809B-79FF49D84A2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4134" t="14616" r="14666"/>
          <a:stretch>
            <a:fillRect/>
          </a:stretch>
        </p:blipFill>
        <p:spPr>
          <a:xfrm>
            <a:off x="278434" y="3410318"/>
            <a:ext cx="545046" cy="67864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3" name="Picture 6" descr="Image result for ΑΥΓΟ ΠΑΣΧΑΛΙΝΟ clipart">
            <a:extLst>
              <a:ext uri="{FF2B5EF4-FFF2-40B4-BE49-F238E27FC236}">
                <a16:creationId xmlns:a16="http://schemas.microsoft.com/office/drawing/2014/main" id="{876504E7-76EA-41A9-B577-C41CD625EC46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4134" t="14616" r="14666"/>
          <a:stretch>
            <a:fillRect/>
          </a:stretch>
        </p:blipFill>
        <p:spPr>
          <a:xfrm>
            <a:off x="993943" y="3410318"/>
            <a:ext cx="545046" cy="67864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4" name="Picture 6" descr="Image result for ΑΥΓΟ ΠΑΣΧΑΛΙΝΟ clipart">
            <a:extLst>
              <a:ext uri="{FF2B5EF4-FFF2-40B4-BE49-F238E27FC236}">
                <a16:creationId xmlns:a16="http://schemas.microsoft.com/office/drawing/2014/main" id="{B96940D4-04AF-48E2-9F49-440AF6C058D3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4134" t="14616" r="14666"/>
          <a:stretch>
            <a:fillRect/>
          </a:stretch>
        </p:blipFill>
        <p:spPr>
          <a:xfrm>
            <a:off x="1681417" y="3387916"/>
            <a:ext cx="545046" cy="67864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5" name="Picture 6" descr="Image result for ΑΥΓΟ ΠΑΣΧΑΛΙΝΟ clipart">
            <a:extLst>
              <a:ext uri="{FF2B5EF4-FFF2-40B4-BE49-F238E27FC236}">
                <a16:creationId xmlns:a16="http://schemas.microsoft.com/office/drawing/2014/main" id="{81C7D38D-3E9D-4992-BEA0-2A2EDCC2D633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4134" t="14616" r="14666"/>
          <a:stretch>
            <a:fillRect/>
          </a:stretch>
        </p:blipFill>
        <p:spPr>
          <a:xfrm>
            <a:off x="300471" y="4365711"/>
            <a:ext cx="545046" cy="67864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6" name="Picture 6" descr="Image result for ΑΥΓΟ ΠΑΣΧΑΛΙΝΟ clipart">
            <a:extLst>
              <a:ext uri="{FF2B5EF4-FFF2-40B4-BE49-F238E27FC236}">
                <a16:creationId xmlns:a16="http://schemas.microsoft.com/office/drawing/2014/main" id="{000E8D37-70EF-47AD-9941-F9BB309FF158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4134" t="14616" r="14666"/>
          <a:stretch>
            <a:fillRect/>
          </a:stretch>
        </p:blipFill>
        <p:spPr>
          <a:xfrm>
            <a:off x="1021613" y="4377104"/>
            <a:ext cx="545046" cy="67864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7" name="Picture 6" descr="Image result for ΑΥΓΟ ΠΑΣΧΑΛΙΝΟ clipart">
            <a:extLst>
              <a:ext uri="{FF2B5EF4-FFF2-40B4-BE49-F238E27FC236}">
                <a16:creationId xmlns:a16="http://schemas.microsoft.com/office/drawing/2014/main" id="{89F70314-B84E-4187-B591-D50CB725A82D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4134" t="14616" r="14666"/>
          <a:stretch>
            <a:fillRect/>
          </a:stretch>
        </p:blipFill>
        <p:spPr>
          <a:xfrm>
            <a:off x="1740002" y="4392521"/>
            <a:ext cx="545046" cy="67864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8" name="Picture 6" descr="Image result for ΑΥΓΟ ΠΑΣΧΑΛΙΝΟ clipart">
            <a:extLst>
              <a:ext uri="{FF2B5EF4-FFF2-40B4-BE49-F238E27FC236}">
                <a16:creationId xmlns:a16="http://schemas.microsoft.com/office/drawing/2014/main" id="{8030B545-8650-496F-9133-BDFD67458FCB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4134" t="14616" r="14666"/>
          <a:stretch>
            <a:fillRect/>
          </a:stretch>
        </p:blipFill>
        <p:spPr>
          <a:xfrm>
            <a:off x="576264" y="5210918"/>
            <a:ext cx="545046" cy="67864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9" name="Picture 6" descr="Image result for ΑΥΓΟ ΠΑΣΧΑΛΙΝΟ clipart">
            <a:extLst>
              <a:ext uri="{FF2B5EF4-FFF2-40B4-BE49-F238E27FC236}">
                <a16:creationId xmlns:a16="http://schemas.microsoft.com/office/drawing/2014/main" id="{7A7D2469-8215-4746-8786-3531871D7360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4134" t="14616" r="14666"/>
          <a:stretch>
            <a:fillRect/>
          </a:stretch>
        </p:blipFill>
        <p:spPr>
          <a:xfrm>
            <a:off x="1354610" y="5191935"/>
            <a:ext cx="545046" cy="67864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30" name="Picture 2" descr="Οι 19 καλύτερες εικόνες του πίνακα octopus | Καλοκαιρινά πάρτι ...">
            <a:extLst>
              <a:ext uri="{FF2B5EF4-FFF2-40B4-BE49-F238E27FC236}">
                <a16:creationId xmlns:a16="http://schemas.microsoft.com/office/drawing/2014/main" id="{D2BDE17F-BBCE-4357-A63F-0406421508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6719" y="3471483"/>
            <a:ext cx="893533" cy="94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Οι 19 καλύτερες εικόνες του πίνακα octopus | Καλοκαιρινά πάρτι ...">
            <a:extLst>
              <a:ext uri="{FF2B5EF4-FFF2-40B4-BE49-F238E27FC236}">
                <a16:creationId xmlns:a16="http://schemas.microsoft.com/office/drawing/2014/main" id="{F0F8CBB0-0EE1-4A11-B073-ADC7E72F62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3401" y="3531881"/>
            <a:ext cx="893533" cy="94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Οι 19 καλύτερες εικόνες του πίνακα octopus | Καλοκαιρινά πάρτι ...">
            <a:extLst>
              <a:ext uri="{FF2B5EF4-FFF2-40B4-BE49-F238E27FC236}">
                <a16:creationId xmlns:a16="http://schemas.microsoft.com/office/drawing/2014/main" id="{37AFC5E4-BFD5-4FA5-93A5-C602577A2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8263" y="4739345"/>
            <a:ext cx="893533" cy="94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Οι 19 καλύτερες εικόνες του πίνακα octopus | Καλοκαιρινά πάρτι ...">
            <a:extLst>
              <a:ext uri="{FF2B5EF4-FFF2-40B4-BE49-F238E27FC236}">
                <a16:creationId xmlns:a16="http://schemas.microsoft.com/office/drawing/2014/main" id="{AF8FACE7-D665-488D-A250-95BAA83204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0707" y="4716428"/>
            <a:ext cx="893533" cy="943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bg>
      <p:bgPr>
        <a:gradFill>
          <a:gsLst>
            <a:gs pos="0">
              <a:srgbClr val="CAD9EB"/>
            </a:gs>
            <a:gs pos="100000">
              <a:srgbClr val="0070C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6F490-83BA-436F-B5D9-D600A33AF79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318833" y="88139"/>
            <a:ext cx="5593814" cy="738131"/>
          </a:xfrm>
        </p:spPr>
        <p:txBody>
          <a:bodyPr/>
          <a:lstStyle/>
          <a:p>
            <a:pPr lvl="0"/>
            <a:r>
              <a:rPr lang="el-GR" sz="3200" b="1">
                <a:solidFill>
                  <a:srgbClr val="000000"/>
                </a:solidFill>
              </a:rPr>
              <a:t>ΠΟΙΟΣ ΑΡΙΘΜΟΣ ΛΕΙΠΕΙ;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A6C3147-ABAD-42F6-AAC3-8AF3C0B5F941}"/>
              </a:ext>
            </a:extLst>
          </p:cNvPr>
          <p:cNvSpPr/>
          <p:nvPr/>
        </p:nvSpPr>
        <p:spPr>
          <a:xfrm>
            <a:off x="293879" y="989371"/>
            <a:ext cx="11453216" cy="1211854"/>
          </a:xfrm>
          <a:prstGeom prst="rect">
            <a:avLst/>
          </a:prstGeom>
          <a:solidFill>
            <a:srgbClr val="FFFFFF"/>
          </a:solidFill>
          <a:ln w="19046" cap="flat">
            <a:solidFill>
              <a:srgbClr val="385D8A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4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rPr>
              <a:t>         2  </a:t>
            </a:r>
            <a:r>
              <a:rPr lang="el-GR" sz="40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                 </a:t>
            </a:r>
            <a:r>
              <a:rPr lang="el-GR" sz="4000" b="0" i="0" u="none" strike="noStrike" kern="0" cap="none" spc="0" baseline="0">
                <a:solidFill>
                  <a:srgbClr val="000000"/>
                </a:solidFill>
                <a:uFillTx/>
                <a:latin typeface="Corbel" pitchFamily="34"/>
              </a:rPr>
              <a:t>4</a:t>
            </a:r>
            <a:r>
              <a:rPr lang="el-GR" sz="4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rPr>
              <a:t>                  6                 8</a:t>
            </a:r>
            <a:r>
              <a:rPr lang="el-GR" sz="54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rPr>
              <a:t>                </a:t>
            </a:r>
            <a:endParaRPr lang="el-GR" sz="54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4" name="Straight Connector 8">
            <a:extLst>
              <a:ext uri="{FF2B5EF4-FFF2-40B4-BE49-F238E27FC236}">
                <a16:creationId xmlns:a16="http://schemas.microsoft.com/office/drawing/2014/main" id="{4B551AAF-836F-42FF-A71A-2ECA0EB474B2}"/>
              </a:ext>
            </a:extLst>
          </p:cNvPr>
          <p:cNvCxnSpPr/>
          <p:nvPr/>
        </p:nvCxnSpPr>
        <p:spPr>
          <a:xfrm>
            <a:off x="3471236" y="1883289"/>
            <a:ext cx="826855" cy="0"/>
          </a:xfrm>
          <a:prstGeom prst="straightConnector1">
            <a:avLst/>
          </a:prstGeom>
          <a:noFill/>
          <a:ln w="38103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5" name="Straight Connector 8">
            <a:extLst>
              <a:ext uri="{FF2B5EF4-FFF2-40B4-BE49-F238E27FC236}">
                <a16:creationId xmlns:a16="http://schemas.microsoft.com/office/drawing/2014/main" id="{A2B5D197-EB94-43DF-839E-E30982EEFD16}"/>
              </a:ext>
            </a:extLst>
          </p:cNvPr>
          <p:cNvCxnSpPr/>
          <p:nvPr/>
        </p:nvCxnSpPr>
        <p:spPr>
          <a:xfrm>
            <a:off x="9319583" y="1807092"/>
            <a:ext cx="826855" cy="0"/>
          </a:xfrm>
          <a:prstGeom prst="straightConnector1">
            <a:avLst/>
          </a:prstGeom>
          <a:noFill/>
          <a:ln w="38103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6" name="Straight Connector 8">
            <a:extLst>
              <a:ext uri="{FF2B5EF4-FFF2-40B4-BE49-F238E27FC236}">
                <a16:creationId xmlns:a16="http://schemas.microsoft.com/office/drawing/2014/main" id="{B3C0FEF8-D908-4D76-BFF3-B73EE6528D85}"/>
              </a:ext>
            </a:extLst>
          </p:cNvPr>
          <p:cNvCxnSpPr/>
          <p:nvPr/>
        </p:nvCxnSpPr>
        <p:spPr>
          <a:xfrm>
            <a:off x="6537786" y="1813950"/>
            <a:ext cx="826855" cy="0"/>
          </a:xfrm>
          <a:prstGeom prst="straightConnector1">
            <a:avLst/>
          </a:prstGeom>
          <a:noFill/>
          <a:ln w="38103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7" name="Straight Connector 8">
            <a:extLst>
              <a:ext uri="{FF2B5EF4-FFF2-40B4-BE49-F238E27FC236}">
                <a16:creationId xmlns:a16="http://schemas.microsoft.com/office/drawing/2014/main" id="{C4BEAEAE-AA82-4DA2-B51D-277AF97D1210}"/>
              </a:ext>
            </a:extLst>
          </p:cNvPr>
          <p:cNvCxnSpPr/>
          <p:nvPr/>
        </p:nvCxnSpPr>
        <p:spPr>
          <a:xfrm>
            <a:off x="766139" y="1883289"/>
            <a:ext cx="826846" cy="0"/>
          </a:xfrm>
          <a:prstGeom prst="straightConnector1">
            <a:avLst/>
          </a:prstGeom>
          <a:noFill/>
          <a:ln w="38103" cap="flat">
            <a:solidFill>
              <a:srgbClr val="000000"/>
            </a:solidFill>
            <a:prstDash val="solid"/>
            <a:miter/>
          </a:ln>
        </p:spPr>
      </p:cxnSp>
      <p:sp>
        <p:nvSpPr>
          <p:cNvPr id="8" name="Rectangle 5">
            <a:extLst>
              <a:ext uri="{FF2B5EF4-FFF2-40B4-BE49-F238E27FC236}">
                <a16:creationId xmlns:a16="http://schemas.microsoft.com/office/drawing/2014/main" id="{CDBBB69A-067C-41F7-9C35-FF8DCDEF0130}"/>
              </a:ext>
            </a:extLst>
          </p:cNvPr>
          <p:cNvSpPr/>
          <p:nvPr/>
        </p:nvSpPr>
        <p:spPr>
          <a:xfrm>
            <a:off x="293879" y="2777206"/>
            <a:ext cx="11453216" cy="1211854"/>
          </a:xfrm>
          <a:prstGeom prst="rect">
            <a:avLst/>
          </a:prstGeom>
          <a:solidFill>
            <a:srgbClr val="FFFFFF"/>
          </a:solidFill>
          <a:ln w="19046" cap="flat">
            <a:solidFill>
              <a:srgbClr val="385D8A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4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rPr>
              <a:t> 1           </a:t>
            </a:r>
            <a:r>
              <a:rPr lang="el-GR" sz="40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                 </a:t>
            </a:r>
            <a:r>
              <a:rPr lang="el-GR" sz="4000" b="0" i="0" u="none" strike="noStrike" kern="0" cap="none" spc="0" baseline="0">
                <a:solidFill>
                  <a:srgbClr val="000000"/>
                </a:solidFill>
                <a:uFillTx/>
                <a:latin typeface="Corbel" pitchFamily="34"/>
              </a:rPr>
              <a:t>4</a:t>
            </a:r>
            <a:r>
              <a:rPr lang="el-GR" sz="4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rPr>
              <a:t>                  6                 8</a:t>
            </a:r>
            <a:r>
              <a:rPr lang="el-GR" sz="54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rPr>
              <a:t>                </a:t>
            </a:r>
            <a:endParaRPr lang="el-GR" sz="54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BE310700-4B8A-4A66-83E1-90B39ED2EFB4}"/>
              </a:ext>
            </a:extLst>
          </p:cNvPr>
          <p:cNvSpPr/>
          <p:nvPr/>
        </p:nvSpPr>
        <p:spPr>
          <a:xfrm>
            <a:off x="293879" y="4713649"/>
            <a:ext cx="11453216" cy="1211854"/>
          </a:xfrm>
          <a:prstGeom prst="rect">
            <a:avLst/>
          </a:prstGeom>
          <a:solidFill>
            <a:srgbClr val="FFFFFF"/>
          </a:solidFill>
          <a:ln w="19046" cap="flat">
            <a:solidFill>
              <a:srgbClr val="385D8A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4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rPr>
              <a:t>         2  </a:t>
            </a:r>
            <a:r>
              <a:rPr lang="el-GR" sz="4000" b="0" i="0" u="none" strike="noStrike" kern="1200" cap="none" spc="0" baseline="0">
                <a:solidFill>
                  <a:srgbClr val="000000"/>
                </a:solidFill>
                <a:uFillTx/>
                <a:latin typeface="Arial"/>
              </a:rPr>
              <a:t>                 </a:t>
            </a:r>
            <a:r>
              <a:rPr lang="el-GR" sz="4000" b="0" i="0" u="none" strike="noStrike" kern="0" cap="none" spc="0" baseline="0">
                <a:solidFill>
                  <a:srgbClr val="000000"/>
                </a:solidFill>
                <a:uFillTx/>
                <a:latin typeface="Corbel" pitchFamily="34"/>
              </a:rPr>
              <a:t>4</a:t>
            </a:r>
            <a:r>
              <a:rPr lang="el-GR" sz="40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rPr>
              <a:t>                  6                 8</a:t>
            </a:r>
            <a:r>
              <a:rPr lang="el-GR" sz="5400" b="0" i="0" u="none" strike="noStrike" kern="0" cap="none" spc="0" baseline="0">
                <a:solidFill>
                  <a:srgbClr val="000000"/>
                </a:solidFill>
                <a:uFillTx/>
                <a:latin typeface="Arial"/>
              </a:rPr>
              <a:t>                </a:t>
            </a:r>
            <a:endParaRPr lang="el-GR" sz="5400" b="0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0" name="Straight Connector 8">
            <a:extLst>
              <a:ext uri="{FF2B5EF4-FFF2-40B4-BE49-F238E27FC236}">
                <a16:creationId xmlns:a16="http://schemas.microsoft.com/office/drawing/2014/main" id="{37B52DC2-4694-4CFC-8AC9-69FADADCF7CB}"/>
              </a:ext>
            </a:extLst>
          </p:cNvPr>
          <p:cNvCxnSpPr/>
          <p:nvPr/>
        </p:nvCxnSpPr>
        <p:spPr>
          <a:xfrm>
            <a:off x="2052014" y="3578742"/>
            <a:ext cx="826846" cy="0"/>
          </a:xfrm>
          <a:prstGeom prst="straightConnector1">
            <a:avLst/>
          </a:prstGeom>
          <a:noFill/>
          <a:ln w="38103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11" name="Straight Connector 8">
            <a:extLst>
              <a:ext uri="{FF2B5EF4-FFF2-40B4-BE49-F238E27FC236}">
                <a16:creationId xmlns:a16="http://schemas.microsoft.com/office/drawing/2014/main" id="{3E19648C-DACE-4F14-9DEB-0B69C465657A}"/>
              </a:ext>
            </a:extLst>
          </p:cNvPr>
          <p:cNvCxnSpPr/>
          <p:nvPr/>
        </p:nvCxnSpPr>
        <p:spPr>
          <a:xfrm>
            <a:off x="3585536" y="3566553"/>
            <a:ext cx="826855" cy="0"/>
          </a:xfrm>
          <a:prstGeom prst="straightConnector1">
            <a:avLst/>
          </a:prstGeom>
          <a:noFill/>
          <a:ln w="38103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12" name="Straight Connector 8">
            <a:extLst>
              <a:ext uri="{FF2B5EF4-FFF2-40B4-BE49-F238E27FC236}">
                <a16:creationId xmlns:a16="http://schemas.microsoft.com/office/drawing/2014/main" id="{34B1259A-98BE-4CA1-8908-C51BE4CD8681}"/>
              </a:ext>
            </a:extLst>
          </p:cNvPr>
          <p:cNvCxnSpPr/>
          <p:nvPr/>
        </p:nvCxnSpPr>
        <p:spPr>
          <a:xfrm>
            <a:off x="6537786" y="3554364"/>
            <a:ext cx="826855" cy="0"/>
          </a:xfrm>
          <a:prstGeom prst="straightConnector1">
            <a:avLst/>
          </a:prstGeom>
          <a:noFill/>
          <a:ln w="38103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13" name="Straight Connector 8">
            <a:extLst>
              <a:ext uri="{FF2B5EF4-FFF2-40B4-BE49-F238E27FC236}">
                <a16:creationId xmlns:a16="http://schemas.microsoft.com/office/drawing/2014/main" id="{F3703022-B017-4331-8579-01E5019CA628}"/>
              </a:ext>
            </a:extLst>
          </p:cNvPr>
          <p:cNvCxnSpPr/>
          <p:nvPr/>
        </p:nvCxnSpPr>
        <p:spPr>
          <a:xfrm>
            <a:off x="9405308" y="3566553"/>
            <a:ext cx="826855" cy="0"/>
          </a:xfrm>
          <a:prstGeom prst="straightConnector1">
            <a:avLst/>
          </a:prstGeom>
          <a:noFill/>
          <a:ln w="38103" cap="flat">
            <a:solidFill>
              <a:srgbClr val="000000"/>
            </a:solidFill>
            <a:prstDash val="solid"/>
            <a:miter/>
          </a:ln>
        </p:spPr>
      </p:cxnSp>
      <p:sp>
        <p:nvSpPr>
          <p:cNvPr id="14" name="Rectangle 32">
            <a:extLst>
              <a:ext uri="{FF2B5EF4-FFF2-40B4-BE49-F238E27FC236}">
                <a16:creationId xmlns:a16="http://schemas.microsoft.com/office/drawing/2014/main" id="{113A46E8-1646-4E17-9B71-BF76629E6AE7}"/>
              </a:ext>
            </a:extLst>
          </p:cNvPr>
          <p:cNvSpPr/>
          <p:nvPr/>
        </p:nvSpPr>
        <p:spPr>
          <a:xfrm>
            <a:off x="10734671" y="3162296"/>
            <a:ext cx="523878" cy="533396"/>
          </a:xfrm>
          <a:prstGeom prst="rect">
            <a:avLst/>
          </a:prstGeom>
          <a:solidFill>
            <a:srgbClr val="FFFFFF"/>
          </a:solidFill>
          <a:ln w="12701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pic>
        <p:nvPicPr>
          <p:cNvPr id="15" name="Picture 33">
            <a:extLst>
              <a:ext uri="{FF2B5EF4-FFF2-40B4-BE49-F238E27FC236}">
                <a16:creationId xmlns:a16="http://schemas.microsoft.com/office/drawing/2014/main" id="{7A229685-F746-4C5F-AF09-D1584B45F1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0379" y="5048283"/>
            <a:ext cx="536496" cy="542586"/>
          </a:xfrm>
          <a:prstGeom prst="rect">
            <a:avLst/>
          </a:prstGeom>
          <a:noFill/>
          <a:ln cap="flat">
            <a:noFill/>
          </a:ln>
        </p:spPr>
      </p:pic>
      <p:cxnSp>
        <p:nvCxnSpPr>
          <p:cNvPr id="16" name="Straight Connector 8">
            <a:extLst>
              <a:ext uri="{FF2B5EF4-FFF2-40B4-BE49-F238E27FC236}">
                <a16:creationId xmlns:a16="http://schemas.microsoft.com/office/drawing/2014/main" id="{18F2A563-391F-4480-A744-223F9756EF47}"/>
              </a:ext>
            </a:extLst>
          </p:cNvPr>
          <p:cNvCxnSpPr/>
          <p:nvPr/>
        </p:nvCxnSpPr>
        <p:spPr>
          <a:xfrm>
            <a:off x="10583183" y="3554364"/>
            <a:ext cx="826855" cy="0"/>
          </a:xfrm>
          <a:prstGeom prst="straightConnector1">
            <a:avLst/>
          </a:prstGeom>
          <a:noFill/>
          <a:ln w="38103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17" name="Straight Connector 8">
            <a:extLst>
              <a:ext uri="{FF2B5EF4-FFF2-40B4-BE49-F238E27FC236}">
                <a16:creationId xmlns:a16="http://schemas.microsoft.com/office/drawing/2014/main" id="{C16C099A-78BE-48DF-A5D4-B20449DE2401}"/>
              </a:ext>
            </a:extLst>
          </p:cNvPr>
          <p:cNvCxnSpPr/>
          <p:nvPr/>
        </p:nvCxnSpPr>
        <p:spPr>
          <a:xfrm>
            <a:off x="899486" y="5512314"/>
            <a:ext cx="826855" cy="0"/>
          </a:xfrm>
          <a:prstGeom prst="straightConnector1">
            <a:avLst/>
          </a:prstGeom>
          <a:noFill/>
          <a:ln w="38103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18" name="Straight Connector 8">
            <a:extLst>
              <a:ext uri="{FF2B5EF4-FFF2-40B4-BE49-F238E27FC236}">
                <a16:creationId xmlns:a16="http://schemas.microsoft.com/office/drawing/2014/main" id="{83AD5FA8-9357-44F7-8186-E9131FC91555}"/>
              </a:ext>
            </a:extLst>
          </p:cNvPr>
          <p:cNvCxnSpPr/>
          <p:nvPr/>
        </p:nvCxnSpPr>
        <p:spPr>
          <a:xfrm>
            <a:off x="3585536" y="5590870"/>
            <a:ext cx="826855" cy="0"/>
          </a:xfrm>
          <a:prstGeom prst="straightConnector1">
            <a:avLst/>
          </a:prstGeom>
          <a:noFill/>
          <a:ln w="38103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19" name="Straight Connector 8">
            <a:extLst>
              <a:ext uri="{FF2B5EF4-FFF2-40B4-BE49-F238E27FC236}">
                <a16:creationId xmlns:a16="http://schemas.microsoft.com/office/drawing/2014/main" id="{13B8A5D1-FBCA-4389-A629-6C5DF6E5A700}"/>
              </a:ext>
            </a:extLst>
          </p:cNvPr>
          <p:cNvCxnSpPr/>
          <p:nvPr/>
        </p:nvCxnSpPr>
        <p:spPr>
          <a:xfrm>
            <a:off x="6537786" y="5512314"/>
            <a:ext cx="826855" cy="0"/>
          </a:xfrm>
          <a:prstGeom prst="straightConnector1">
            <a:avLst/>
          </a:prstGeom>
          <a:noFill/>
          <a:ln w="38103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20" name="Straight Connector 8">
            <a:extLst>
              <a:ext uri="{FF2B5EF4-FFF2-40B4-BE49-F238E27FC236}">
                <a16:creationId xmlns:a16="http://schemas.microsoft.com/office/drawing/2014/main" id="{CAA64923-0DF3-4532-A451-E4DD08A240CD}"/>
              </a:ext>
            </a:extLst>
          </p:cNvPr>
          <p:cNvCxnSpPr/>
          <p:nvPr/>
        </p:nvCxnSpPr>
        <p:spPr>
          <a:xfrm>
            <a:off x="9403771" y="5500125"/>
            <a:ext cx="826856" cy="0"/>
          </a:xfrm>
          <a:prstGeom prst="straightConnector1">
            <a:avLst/>
          </a:prstGeom>
          <a:noFill/>
          <a:ln w="38103" cap="flat">
            <a:solidFill>
              <a:srgbClr val="000000"/>
            </a:solidFill>
            <a:prstDash val="solid"/>
            <a:miter/>
          </a:ln>
        </p:spPr>
      </p:cxnSp>
      <p:cxnSp>
        <p:nvCxnSpPr>
          <p:cNvPr id="21" name="Straight Connector 8">
            <a:extLst>
              <a:ext uri="{FF2B5EF4-FFF2-40B4-BE49-F238E27FC236}">
                <a16:creationId xmlns:a16="http://schemas.microsoft.com/office/drawing/2014/main" id="{1A9B6BBE-BB76-4116-A0E3-4151AC71EDED}"/>
              </a:ext>
            </a:extLst>
          </p:cNvPr>
          <p:cNvCxnSpPr/>
          <p:nvPr/>
        </p:nvCxnSpPr>
        <p:spPr>
          <a:xfrm>
            <a:off x="10583183" y="5500125"/>
            <a:ext cx="826855" cy="0"/>
          </a:xfrm>
          <a:prstGeom prst="straightConnector1">
            <a:avLst/>
          </a:prstGeom>
          <a:noFill/>
          <a:ln w="38103" cap="flat">
            <a:solidFill>
              <a:srgbClr val="000000"/>
            </a:solidFill>
            <a:prstDash val="solid"/>
            <a:miter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bg>
      <p:bgPr>
        <a:gradFill>
          <a:gsLst>
            <a:gs pos="0">
              <a:srgbClr val="CAD9EB"/>
            </a:gs>
            <a:gs pos="100000">
              <a:srgbClr val="7030A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39C08-E2B8-44BA-B225-6A6C644A697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602739" y="157907"/>
            <a:ext cx="6794650" cy="1109030"/>
          </a:xfrm>
        </p:spPr>
        <p:txBody>
          <a:bodyPr/>
          <a:lstStyle/>
          <a:p>
            <a:pPr lvl="0"/>
            <a:r>
              <a:rPr lang="el-GR" sz="5400">
                <a:solidFill>
                  <a:srgbClr val="000000"/>
                </a:solidFill>
              </a:rPr>
              <a:t>ΛΥΣΕ ΤΗΝ ΕΞΙΣΩΣΗ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14A7CE-5B4D-4AD3-8457-B653A83AA121}"/>
              </a:ext>
            </a:extLst>
          </p:cNvPr>
          <p:cNvSpPr txBox="1"/>
          <p:nvPr/>
        </p:nvSpPr>
        <p:spPr>
          <a:xfrm>
            <a:off x="2015090" y="1143228"/>
            <a:ext cx="9241502" cy="156965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9600" b="0" i="0" u="none" strike="noStrike" kern="0" cap="none" spc="0" baseline="0" dirty="0">
                <a:solidFill>
                  <a:srgbClr val="000000"/>
                </a:solidFill>
                <a:uFillTx/>
                <a:latin typeface="Corbel" pitchFamily="34"/>
              </a:rPr>
              <a:t>4</a:t>
            </a:r>
            <a:r>
              <a:rPr lang="el-GR" sz="9600" b="0" i="0" u="none" strike="noStrike" kern="1200" cap="none" spc="0" baseline="0" dirty="0">
                <a:solidFill>
                  <a:srgbClr val="000000"/>
                </a:solidFill>
                <a:uFillTx/>
                <a:latin typeface="Corbel" pitchFamily="34"/>
              </a:rPr>
              <a:t>    +    </a:t>
            </a:r>
            <a:r>
              <a:rPr lang="el-GR" sz="9600" b="0" i="0" u="none" strike="noStrike" kern="0" cap="none" spc="0" baseline="0" dirty="0">
                <a:solidFill>
                  <a:srgbClr val="000000"/>
                </a:solidFill>
                <a:uFillTx/>
                <a:latin typeface="Corbel" pitchFamily="34"/>
              </a:rPr>
              <a:t>4</a:t>
            </a:r>
            <a:r>
              <a:rPr lang="el-GR" sz="9600" b="0" i="0" u="none" strike="noStrike" kern="1200" cap="none" spc="0" baseline="0" dirty="0">
                <a:solidFill>
                  <a:srgbClr val="000000"/>
                </a:solidFill>
                <a:uFillTx/>
                <a:latin typeface="Corbel" pitchFamily="34"/>
              </a:rPr>
              <a:t>     =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41030CF-8633-4DE8-9F04-B672BB8FB01D}"/>
              </a:ext>
            </a:extLst>
          </p:cNvPr>
          <p:cNvSpPr/>
          <p:nvPr/>
        </p:nvSpPr>
        <p:spPr>
          <a:xfrm>
            <a:off x="8951089" y="1247662"/>
            <a:ext cx="2137272" cy="185609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5EDB5"/>
          </a:solidFill>
          <a:ln w="19046" cap="flat">
            <a:solidFill>
              <a:srgbClr val="385D8A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13" name="Picture 2" descr="Οι 19 καλύτερες εικόνες του πίνακα octopus | Καλοκαιρινά πάρτι ...">
            <a:extLst>
              <a:ext uri="{FF2B5EF4-FFF2-40B4-BE49-F238E27FC236}">
                <a16:creationId xmlns:a16="http://schemas.microsoft.com/office/drawing/2014/main" id="{7F2D0829-FBD2-4BC9-8FFC-B6970C3E0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639" y="2682025"/>
            <a:ext cx="1281040" cy="126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Οι 19 καλύτερες εικόνες του πίνακα octopus | Καλοκαιρινά πάρτι ...">
            <a:extLst>
              <a:ext uri="{FF2B5EF4-FFF2-40B4-BE49-F238E27FC236}">
                <a16:creationId xmlns:a16="http://schemas.microsoft.com/office/drawing/2014/main" id="{6C360D81-6E57-4970-971D-5E136DE19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204" y="2668164"/>
            <a:ext cx="1281040" cy="126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Οι 19 καλύτερες εικόνες του πίνακα octopus | Καλοκαιρινά πάρτι ...">
            <a:extLst>
              <a:ext uri="{FF2B5EF4-FFF2-40B4-BE49-F238E27FC236}">
                <a16:creationId xmlns:a16="http://schemas.microsoft.com/office/drawing/2014/main" id="{2DC76AE5-30FF-4D41-9CCD-6C2C0FB987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5" y="4054694"/>
            <a:ext cx="1281040" cy="126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Οι 19 καλύτερες εικόνες του πίνακα octopus | Καλοκαιρινά πάρτι ...">
            <a:extLst>
              <a:ext uri="{FF2B5EF4-FFF2-40B4-BE49-F238E27FC236}">
                <a16:creationId xmlns:a16="http://schemas.microsoft.com/office/drawing/2014/main" id="{6A5A5DC3-D5AA-4FE4-810C-22BED156A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4459" y="4054694"/>
            <a:ext cx="1281040" cy="126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Οι 19 καλύτερες εικόνες του πίνακα octopus | Καλοκαιρινά πάρτι ...">
            <a:extLst>
              <a:ext uri="{FF2B5EF4-FFF2-40B4-BE49-F238E27FC236}">
                <a16:creationId xmlns:a16="http://schemas.microsoft.com/office/drawing/2014/main" id="{68F15397-3A4E-46ED-8443-AD3075EF64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309" y="2665358"/>
            <a:ext cx="1281040" cy="126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Οι 19 καλύτερες εικόνες του πίνακα octopus | Καλοκαιρινά πάρτι ...">
            <a:extLst>
              <a:ext uri="{FF2B5EF4-FFF2-40B4-BE49-F238E27FC236}">
                <a16:creationId xmlns:a16="http://schemas.microsoft.com/office/drawing/2014/main" id="{D4201FF0-1B92-4C34-9F37-7CB95BA027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874" y="2660816"/>
            <a:ext cx="1281040" cy="126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Οι 19 καλύτερες εικόνες του πίνακα octopus | Καλοκαιρινά πάρτι ...">
            <a:extLst>
              <a:ext uri="{FF2B5EF4-FFF2-40B4-BE49-F238E27FC236}">
                <a16:creationId xmlns:a16="http://schemas.microsoft.com/office/drawing/2014/main" id="{4D6CDB6E-AA02-4B9B-A994-5908666EAC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309" y="4063779"/>
            <a:ext cx="1281040" cy="126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Οι 19 καλύτερες εικόνες του πίνακα octopus | Καλοκαιρινά πάρτι ...">
            <a:extLst>
              <a:ext uri="{FF2B5EF4-FFF2-40B4-BE49-F238E27FC236}">
                <a16:creationId xmlns:a16="http://schemas.microsoft.com/office/drawing/2014/main" id="{42B06EDD-AAA1-474A-BDFC-5DE59416D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064" y="4054695"/>
            <a:ext cx="1281040" cy="126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bg>
      <p:bgPr>
        <a:gradFill>
          <a:gsLst>
            <a:gs pos="0">
              <a:srgbClr val="CAD9EB"/>
            </a:gs>
            <a:gs pos="100000">
              <a:srgbClr val="FAC09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E4073-5997-4909-874F-573C9C70DC4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602739" y="157907"/>
            <a:ext cx="6794650" cy="1109030"/>
          </a:xfrm>
        </p:spPr>
        <p:txBody>
          <a:bodyPr/>
          <a:lstStyle/>
          <a:p>
            <a:pPr lvl="0"/>
            <a:r>
              <a:rPr lang="el-GR" sz="5400">
                <a:solidFill>
                  <a:srgbClr val="000000"/>
                </a:solidFill>
              </a:rPr>
              <a:t>ΛΥΣΕ ΤΗΝ ΕΞΙΣΩΣΗ</a:t>
            </a:r>
          </a:p>
        </p:txBody>
      </p:sp>
      <p:sp>
        <p:nvSpPr>
          <p:cNvPr id="3" name="Rectangle: Rounded Corners 3">
            <a:extLst>
              <a:ext uri="{FF2B5EF4-FFF2-40B4-BE49-F238E27FC236}">
                <a16:creationId xmlns:a16="http://schemas.microsoft.com/office/drawing/2014/main" id="{091D1B66-31F5-4651-8CD0-66F18D38D7E7}"/>
              </a:ext>
            </a:extLst>
          </p:cNvPr>
          <p:cNvSpPr/>
          <p:nvPr/>
        </p:nvSpPr>
        <p:spPr>
          <a:xfrm>
            <a:off x="9055860" y="1123724"/>
            <a:ext cx="2137272" cy="185609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360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5EDB5"/>
          </a:solidFill>
          <a:ln w="19046" cap="flat">
            <a:solidFill>
              <a:srgbClr val="385D8A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l-GR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" name="TextBox 10">
            <a:extLst>
              <a:ext uri="{FF2B5EF4-FFF2-40B4-BE49-F238E27FC236}">
                <a16:creationId xmlns:a16="http://schemas.microsoft.com/office/drawing/2014/main" id="{E2DE7DC6-0F0C-42BC-9A44-3EE5036EB9B5}"/>
              </a:ext>
            </a:extLst>
          </p:cNvPr>
          <p:cNvSpPr txBox="1"/>
          <p:nvPr/>
        </p:nvSpPr>
        <p:spPr>
          <a:xfrm>
            <a:off x="1195943" y="1053553"/>
            <a:ext cx="7100334" cy="156965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l-GR" sz="9600" b="0" i="0" u="none" strike="noStrike" kern="0" cap="none" spc="0" baseline="0" dirty="0">
                <a:solidFill>
                  <a:srgbClr val="000000"/>
                </a:solidFill>
                <a:uFillTx/>
                <a:latin typeface="Arial"/>
              </a:rPr>
              <a:t>3</a:t>
            </a:r>
            <a:r>
              <a:rPr lang="el-GR" sz="96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     +   </a:t>
            </a:r>
            <a:r>
              <a:rPr lang="el-GR" sz="9600" kern="0" dirty="0">
                <a:solidFill>
                  <a:srgbClr val="000000"/>
                </a:solidFill>
                <a:latin typeface="Arial"/>
              </a:rPr>
              <a:t>4</a:t>
            </a:r>
            <a:r>
              <a:rPr lang="el-GR" sz="9600" b="0" i="0" u="none" strike="noStrike" kern="1200" cap="none" spc="0" baseline="0" dirty="0">
                <a:solidFill>
                  <a:srgbClr val="000000"/>
                </a:solidFill>
                <a:uFillTx/>
                <a:latin typeface="Arial"/>
              </a:rPr>
              <a:t>    =</a:t>
            </a:r>
          </a:p>
        </p:txBody>
      </p:sp>
      <p:pic>
        <p:nvPicPr>
          <p:cNvPr id="5" name="Picture 2" descr="Image result for ΛΑΓΟΣ ΠΑΣΧΑΛΙΝΟ clipart">
            <a:extLst>
              <a:ext uri="{FF2B5EF4-FFF2-40B4-BE49-F238E27FC236}">
                <a16:creationId xmlns:a16="http://schemas.microsoft.com/office/drawing/2014/main" id="{220176D8-28AF-4637-B261-5E061B0D0CB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93235" y="2581296"/>
            <a:ext cx="937863" cy="146301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Picture 2" descr="Image result for ΛΑΓΟΣ ΠΑΣΧΑΛΙΝΟ clipart">
            <a:extLst>
              <a:ext uri="{FF2B5EF4-FFF2-40B4-BE49-F238E27FC236}">
                <a16:creationId xmlns:a16="http://schemas.microsoft.com/office/drawing/2014/main" id="{1D420924-6883-4C3F-A813-469C7C55E6B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631975" y="2581296"/>
            <a:ext cx="937863" cy="146301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Picture 2" descr="Image result for ΛΑΓΟΣ ΠΑΣΧΑΛΙΝΟ clipart">
            <a:extLst>
              <a:ext uri="{FF2B5EF4-FFF2-40B4-BE49-F238E27FC236}">
                <a16:creationId xmlns:a16="http://schemas.microsoft.com/office/drawing/2014/main" id="{B3E81FFF-E19D-4BA5-8C8E-E503788C5BC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125333" y="4044308"/>
            <a:ext cx="937863" cy="146301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2" descr="Image result for ΛΑΓΟΣ ΠΑΣΧΑΛΙΝΟ clipart">
            <a:extLst>
              <a:ext uri="{FF2B5EF4-FFF2-40B4-BE49-F238E27FC236}">
                <a16:creationId xmlns:a16="http://schemas.microsoft.com/office/drawing/2014/main" id="{77A54700-6712-4522-ACE0-B386DBC2D5B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736546" y="2394612"/>
            <a:ext cx="937863" cy="146301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9" name="Picture 2" descr="Image result for ΛΑΓΟΣ ΠΑΣΧΑΛΙΝΟ clipart">
            <a:extLst>
              <a:ext uri="{FF2B5EF4-FFF2-40B4-BE49-F238E27FC236}">
                <a16:creationId xmlns:a16="http://schemas.microsoft.com/office/drawing/2014/main" id="{B6B190C3-2EB8-46BB-A820-69764FE5376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84521" y="2394612"/>
            <a:ext cx="937863" cy="146301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0" name="Picture 2" descr="Image result for ΛΑΓΟΣ ΠΑΣΧΑΛΙΝΟ clipart">
            <a:extLst>
              <a:ext uri="{FF2B5EF4-FFF2-40B4-BE49-F238E27FC236}">
                <a16:creationId xmlns:a16="http://schemas.microsoft.com/office/drawing/2014/main" id="{60C70939-0CB6-4F47-8056-A3A65201AB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84521" y="3857624"/>
            <a:ext cx="937863" cy="146301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1" name="Picture 2" descr="Image result for ΛΑΓΟΣ ΠΑΣΧΑΛΙΝΟ clipart">
            <a:extLst>
              <a:ext uri="{FF2B5EF4-FFF2-40B4-BE49-F238E27FC236}">
                <a16:creationId xmlns:a16="http://schemas.microsoft.com/office/drawing/2014/main" id="{7F50C292-7F9B-4E4E-BB49-35C775B2CE0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745781" y="3857624"/>
            <a:ext cx="937863" cy="146301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elesti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TM03457452%5b%5bfn=Celestial%5d%5d</Template>
  <TotalTime>165</TotalTime>
  <Words>92</Words>
  <Application>Microsoft Office PowerPoint</Application>
  <PresentationFormat>Widescreen</PresentationFormat>
  <Paragraphs>22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Corbel</vt:lpstr>
      <vt:lpstr>Celestial</vt:lpstr>
      <vt:lpstr>PowerPoint Presentation</vt:lpstr>
      <vt:lpstr>Γραφω  σωστα τον  αριθμο 8</vt:lpstr>
      <vt:lpstr>Γραφω τον αριθμο 8 οπου υπαρχΟΥΝ 8 ΑΝΤΙΚΕΙΜΕΝΑ</vt:lpstr>
      <vt:lpstr>ΑΝΤΙΣΤΟΙΧΙΣΕ ΜΕ ΤΟΝ ΣΩΣΤΟ ΑΡΙΘΜΟ</vt:lpstr>
      <vt:lpstr>ΠΟΙΟΣ ΑΡΙΘΜΟΣ ΛΕΙΠΕΙ;</vt:lpstr>
      <vt:lpstr>ΛΥΣΕ ΤΗΝ ΕΞΙΣΩΣΗ</vt:lpstr>
      <vt:lpstr>ΛΥΣΕ ΤΗΝ ΕΞΙΣΩΣΗ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Andri Tsingi Constantinou</dc:creator>
  <cp:lastModifiedBy>Andri Tsingi Constantinou</cp:lastModifiedBy>
  <cp:revision>14</cp:revision>
  <dcterms:created xsi:type="dcterms:W3CDTF">2016-08-18T13:12:39Z</dcterms:created>
  <dcterms:modified xsi:type="dcterms:W3CDTF">2020-05-29T19:16:57Z</dcterms:modified>
</cp:coreProperties>
</file>