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3" r:id="rId3"/>
    <p:sldId id="257" r:id="rId4"/>
    <p:sldId id="261" r:id="rId5"/>
    <p:sldId id="258" r:id="rId6"/>
    <p:sldId id="265" r:id="rId7"/>
    <p:sldId id="264" r:id="rId8"/>
    <p:sldId id="266" r:id="rId9"/>
    <p:sldId id="270" r:id="rId10"/>
    <p:sldId id="267" r:id="rId11"/>
    <p:sldId id="268" r:id="rId12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i Tsingi Constantinou" userId="bbcbedc88b2cda5c" providerId="LiveId" clId="{ED41FA46-8088-4525-8644-107E89E23C75}"/>
    <pc:docChg chg="delSld">
      <pc:chgData name="Andri Tsingi Constantinou" userId="bbcbedc88b2cda5c" providerId="LiveId" clId="{ED41FA46-8088-4525-8644-107E89E23C75}" dt="2020-05-25T12:52:07.657" v="0" actId="2696"/>
      <pc:docMkLst>
        <pc:docMk/>
      </pc:docMkLst>
      <pc:sldChg chg="del">
        <pc:chgData name="Andri Tsingi Constantinou" userId="bbcbedc88b2cda5c" providerId="LiveId" clId="{ED41FA46-8088-4525-8644-107E89E23C75}" dt="2020-05-25T12:52:07.657" v="0" actId="2696"/>
        <pc:sldMkLst>
          <pc:docMk/>
          <pc:sldMk cId="1233022416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1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9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8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3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1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6">
            <a:extLst>
              <a:ext uri="{FF2B5EF4-FFF2-40B4-BE49-F238E27FC236}">
                <a16:creationId xmlns:a16="http://schemas.microsoft.com/office/drawing/2014/main" id="{D912477B-67BD-4F0B-ACAE-1C5BF920F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Σχολική ετοιμότητα - Μετάβαση από το Νηπιαγωγείο στο Δημοτικό - Το ...">
            <a:extLst>
              <a:ext uri="{FF2B5EF4-FFF2-40B4-BE49-F238E27FC236}">
                <a16:creationId xmlns:a16="http://schemas.microsoft.com/office/drawing/2014/main" id="{16F907D5-19B6-4A2D-9B34-A52BFA706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4" b="2265"/>
          <a:stretch/>
        </p:blipFill>
        <p:spPr bwMode="auto">
          <a:xfrm>
            <a:off x="119804" y="0"/>
            <a:ext cx="11971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6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4B39D4-9E6B-402D-B8FA-1CF10F3F7F2C}"/>
              </a:ext>
            </a:extLst>
          </p:cNvPr>
          <p:cNvSpPr/>
          <p:nvPr/>
        </p:nvSpPr>
        <p:spPr>
          <a:xfrm>
            <a:off x="0" y="37749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l-GR" sz="3600" b="1" dirty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φαγητό μου 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το τρώω έξω στην αυλή και όχι στην τάξη. Τρώω το φαγητό μου και μετά παίζω.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Στην </a:t>
            </a:r>
            <a:r>
              <a:rPr lang="el-GR" sz="3600" b="1" dirty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αυλή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 του Δημοτικού σχολείου δεν υπάρχουν παιχνίδια.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Στο Δημοτικό Σχολείο θα έχω τρία διαλλείματα.</a:t>
            </a:r>
          </a:p>
        </p:txBody>
      </p:sp>
      <p:pic>
        <p:nvPicPr>
          <p:cNvPr id="12292" name="Picture 4" descr="Δημοτικό Σχολείο Αγίου Ανδρέα">
            <a:extLst>
              <a:ext uri="{FF2B5EF4-FFF2-40B4-BE49-F238E27FC236}">
                <a16:creationId xmlns:a16="http://schemas.microsoft.com/office/drawing/2014/main" id="{798415CC-3D19-4587-A670-CF00BEB3A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" t="7139" r="-193" b="15854"/>
          <a:stretch/>
        </p:blipFill>
        <p:spPr bwMode="auto">
          <a:xfrm>
            <a:off x="6096000" y="485775"/>
            <a:ext cx="6096000" cy="552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57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4E6EC2-1882-4BF1-B9C5-8B149BBF2CFA}"/>
              </a:ext>
            </a:extLst>
          </p:cNvPr>
          <p:cNvSpPr/>
          <p:nvPr/>
        </p:nvSpPr>
        <p:spPr>
          <a:xfrm>
            <a:off x="639656" y="439381"/>
            <a:ext cx="10909640" cy="14387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2A120"/>
          </a:solidFill>
          <a:ln w="38100" cap="rnd">
            <a:solidFill>
              <a:srgbClr val="B2A12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Δραματική η κατάσταση στους ιδιοκτήτες κυλικείων στις σχολικές ...">
            <a:extLst>
              <a:ext uri="{FF2B5EF4-FFF2-40B4-BE49-F238E27FC236}">
                <a16:creationId xmlns:a16="http://schemas.microsoft.com/office/drawing/2014/main" id="{C8C29378-8B26-44A0-86EF-AD0341C59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37" t="4668" r="5865" b="6514"/>
          <a:stretch/>
        </p:blipFill>
        <p:spPr bwMode="auto">
          <a:xfrm>
            <a:off x="2937324" y="1498258"/>
            <a:ext cx="5965330" cy="530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E85713-11A8-46C9-9B1B-D5D56B3D50DC}"/>
              </a:ext>
            </a:extLst>
          </p:cNvPr>
          <p:cNvSpPr/>
          <p:nvPr/>
        </p:nvSpPr>
        <p:spPr>
          <a:xfrm>
            <a:off x="375454" y="174819"/>
            <a:ext cx="116475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>Στο Δημοτικό σχολείο υπάρχει </a:t>
            </a:r>
            <a:r>
              <a:rPr lang="el-GR" sz="4000" b="1" dirty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καντίνα</a:t>
            </a:r>
            <a:r>
              <a:rPr lang="el-GR" sz="4000" b="1" dirty="0">
                <a:latin typeface="Arial" panose="020B0604020202020204" pitchFamily="34" charset="0"/>
                <a:cs typeface="Arial" panose="020B0604020202020204" pitchFamily="34" charset="0"/>
              </a:rPr>
              <a:t> και θα μπορώ να παίρνω λεφτά και να ψωνίζω.</a:t>
            </a:r>
            <a:endParaRPr lang="en-CY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3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CA08C9-A54B-4559-8ED8-61173C1F872B}"/>
              </a:ext>
            </a:extLst>
          </p:cNvPr>
          <p:cNvSpPr txBox="1"/>
          <p:nvPr/>
        </p:nvSpPr>
        <p:spPr>
          <a:xfrm>
            <a:off x="997258" y="585927"/>
            <a:ext cx="10721267" cy="67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el-GR" sz="8500" b="1" dirty="0">
                <a:latin typeface="Avenir Next LT Pro" panose="020B0504020202020204" pitchFamily="34" charset="0"/>
                <a:cs typeface="AngsanaUPC" panose="020B0502040204020203" pitchFamily="18" charset="-34"/>
              </a:rPr>
              <a:t>Αντίο Νηπιαγωγείο…</a:t>
            </a:r>
            <a:endParaRPr lang="en-CY" sz="8500" b="1" dirty="0">
              <a:latin typeface="Avenir Next LT Pro" panose="020B0504020202020204" pitchFamily="34" charset="0"/>
              <a:cs typeface="AngsanaUPC" panose="020B0502040204020203" pitchFamily="18" charset="-34"/>
            </a:endParaRPr>
          </a:p>
        </p:txBody>
      </p:sp>
      <p:pic>
        <p:nvPicPr>
          <p:cNvPr id="4" name="Picture 3" descr="A yellow sign on the side of a building&#10;&#10;Description automatically generated">
            <a:extLst>
              <a:ext uri="{FF2B5EF4-FFF2-40B4-BE49-F238E27FC236}">
                <a16:creationId xmlns:a16="http://schemas.microsoft.com/office/drawing/2014/main" id="{4AE1C7D5-9C91-4DE1-A4CD-273D3EF6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3"/>
          <a:stretch/>
        </p:blipFill>
        <p:spPr>
          <a:xfrm>
            <a:off x="1346446" y="1127464"/>
            <a:ext cx="9268288" cy="57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0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Η ΜΕΤΑΒΑΣΗ ΑΠΟ ΤΟ ΝΗΠΙΑΓΩΓΕΙΟ ΣΤΟ ΔΗΜΟΤΙΚΟ ΣΧΟΛΕΙΟ - ppt κατέβασμα">
            <a:extLst>
              <a:ext uri="{FF2B5EF4-FFF2-40B4-BE49-F238E27FC236}">
                <a16:creationId xmlns:a16="http://schemas.microsoft.com/office/drawing/2014/main" id="{50BEE546-5DC5-4346-917E-D84C7E3E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39" y="-142042"/>
            <a:ext cx="98749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AB865D0-9332-4D8C-A155-46A3E208CC98}"/>
              </a:ext>
            </a:extLst>
          </p:cNvPr>
          <p:cNvSpPr/>
          <p:nvPr/>
        </p:nvSpPr>
        <p:spPr>
          <a:xfrm>
            <a:off x="2454631" y="6101180"/>
            <a:ext cx="7279689" cy="7568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471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χ αυτή η πρώτη μέρα στο σχολείο» Βιωματικά εργαστήρια για γονείς ...">
            <a:extLst>
              <a:ext uri="{FF2B5EF4-FFF2-40B4-BE49-F238E27FC236}">
                <a16:creationId xmlns:a16="http://schemas.microsoft.com/office/drawing/2014/main" id="{BDA8AEB8-D73E-4ACE-98B8-14C419128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" b="8220"/>
          <a:stretch/>
        </p:blipFill>
        <p:spPr bwMode="auto">
          <a:xfrm>
            <a:off x="1846571" y="122067"/>
            <a:ext cx="8497270" cy="66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50F2D7-8356-4810-A69E-95D63E245547}"/>
              </a:ext>
            </a:extLst>
          </p:cNvPr>
          <p:cNvSpPr/>
          <p:nvPr/>
        </p:nvSpPr>
        <p:spPr>
          <a:xfrm>
            <a:off x="2032986" y="6631619"/>
            <a:ext cx="3222595" cy="226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8AE814-69B6-41A7-A0D2-D75C25C466F1}"/>
              </a:ext>
            </a:extLst>
          </p:cNvPr>
          <p:cNvSpPr/>
          <p:nvPr/>
        </p:nvSpPr>
        <p:spPr>
          <a:xfrm>
            <a:off x="3561371" y="809347"/>
            <a:ext cx="5067670" cy="726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E0503-93CE-4B41-97A1-08D2CF780BB6}"/>
              </a:ext>
            </a:extLst>
          </p:cNvPr>
          <p:cNvSpPr txBox="1"/>
          <p:nvPr/>
        </p:nvSpPr>
        <p:spPr>
          <a:xfrm>
            <a:off x="1275428" y="673481"/>
            <a:ext cx="9960746" cy="99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el-GR" sz="3200" b="1" dirty="0"/>
              <a:t>Ρωτάμε τα παιδιά πώς νιώθουν που θα φοιτήσουν στο δημοτικό σχολείο</a:t>
            </a:r>
            <a:r>
              <a:rPr lang="el-GR" sz="7200" b="1" dirty="0"/>
              <a:t>…</a:t>
            </a:r>
            <a:endParaRPr lang="en-CY" sz="7200" b="1" dirty="0"/>
          </a:p>
        </p:txBody>
      </p:sp>
      <p:pic>
        <p:nvPicPr>
          <p:cNvPr id="5122" name="Picture 2" descr="Μαθητές - ΔΗΜΟΤΙΚΟ ΣΧΟΛΕΙΟ ΑΓΙΟΥ ΑΝΔΡΕΑ (ΚΑ)">
            <a:extLst>
              <a:ext uri="{FF2B5EF4-FFF2-40B4-BE49-F238E27FC236}">
                <a16:creationId xmlns:a16="http://schemas.microsoft.com/office/drawing/2014/main" id="{F9A9A1D2-2E98-46BF-AAF6-381A94BCC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5837"/>
            <a:ext cx="12064752" cy="53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ΣΥΝΑΙΣΘΗΜΑΤΑ |authorSTREAM">
            <a:extLst>
              <a:ext uri="{FF2B5EF4-FFF2-40B4-BE49-F238E27FC236}">
                <a16:creationId xmlns:a16="http://schemas.microsoft.com/office/drawing/2014/main" id="{F1641467-F3D6-4158-83FB-0955458C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4" y="1171852"/>
            <a:ext cx="4554244" cy="56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Αφίσα 1: Λεξιλόγιο σχετικό με συναισθήματα – Reoulita">
            <a:extLst>
              <a:ext uri="{FF2B5EF4-FFF2-40B4-BE49-F238E27FC236}">
                <a16:creationId xmlns:a16="http://schemas.microsoft.com/office/drawing/2014/main" id="{A919DE07-2BA3-4E62-889F-757DC6CB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44" y="1171852"/>
            <a:ext cx="4284953" cy="56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A21A41-8842-4A55-A4C7-BC070AF3E7F9}"/>
              </a:ext>
            </a:extLst>
          </p:cNvPr>
          <p:cNvSpPr/>
          <p:nvPr/>
        </p:nvSpPr>
        <p:spPr>
          <a:xfrm>
            <a:off x="2175029" y="5797118"/>
            <a:ext cx="1802167" cy="355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B429DB-EDE1-4E96-8910-1048C1392C3B}"/>
              </a:ext>
            </a:extLst>
          </p:cNvPr>
          <p:cNvSpPr txBox="1"/>
          <p:nvPr/>
        </p:nvSpPr>
        <p:spPr>
          <a:xfrm>
            <a:off x="1142263" y="173630"/>
            <a:ext cx="9960746" cy="99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100"/>
              </a:lnSpc>
            </a:pPr>
            <a:r>
              <a:rPr lang="el-GR" sz="3200" b="1" dirty="0"/>
              <a:t>Ρωτάμε τα παιδιά πώς νιώθουν που θα φοιτήσουν στο δημοτικό σχολείο</a:t>
            </a:r>
            <a:r>
              <a:rPr lang="el-GR" sz="7200" b="1" dirty="0"/>
              <a:t>…</a:t>
            </a:r>
            <a:endParaRPr lang="en-CY" sz="7200" b="1" dirty="0"/>
          </a:p>
        </p:txBody>
      </p:sp>
    </p:spTree>
    <p:extLst>
      <p:ext uri="{BB962C8B-B14F-4D97-AF65-F5344CB8AC3E}">
        <p14:creationId xmlns:p14="http://schemas.microsoft.com/office/powerpoint/2010/main" val="124612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532898-AD7D-4621-B2E0-0EF5ED2A6C2A}"/>
              </a:ext>
            </a:extLst>
          </p:cNvPr>
          <p:cNvSpPr/>
          <p:nvPr/>
        </p:nvSpPr>
        <p:spPr>
          <a:xfrm>
            <a:off x="573405" y="567652"/>
            <a:ext cx="6692827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+mj-lt"/>
                <a:ea typeface="+mj-ea"/>
                <a:cs typeface="+mj-cs"/>
              </a:rPr>
              <a:t>Πρέ</a:t>
            </a:r>
            <a:r>
              <a:rPr lang="en-US" sz="4800" b="1" dirty="0">
                <a:latin typeface="+mj-lt"/>
                <a:ea typeface="+mj-ea"/>
                <a:cs typeface="+mj-cs"/>
              </a:rPr>
              <a:t>πει να βρίσκομαι στο σχολείο πριν χτυπήσει το κουδούνι.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Το</a:t>
            </a:r>
            <a:r>
              <a:rPr lang="en-US" sz="4800" b="1" dirty="0"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κουδούνι</a:t>
            </a:r>
            <a:r>
              <a:rPr lang="en-US" sz="4800" b="1" dirty="0"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χτυ</a:t>
            </a:r>
            <a:r>
              <a:rPr lang="en-US" sz="4800" b="1" dirty="0">
                <a:latin typeface="+mj-lt"/>
                <a:ea typeface="+mj-ea"/>
                <a:cs typeface="+mj-cs"/>
              </a:rPr>
              <a:t>πά στις </a:t>
            </a:r>
            <a:r>
              <a:rPr lang="en-US" sz="4800" b="1" dirty="0">
                <a:ln>
                  <a:solidFill>
                    <a:schemeClr val="accent5"/>
                  </a:solidFill>
                </a:ln>
                <a:latin typeface="+mj-lt"/>
                <a:ea typeface="+mj-ea"/>
                <a:cs typeface="+mj-cs"/>
              </a:rPr>
              <a:t>7:45π.μ.</a:t>
            </a:r>
          </a:p>
        </p:txBody>
      </p:sp>
      <p:sp>
        <p:nvSpPr>
          <p:cNvPr id="7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2A120"/>
          </a:solidFill>
          <a:ln w="38100" cap="rnd">
            <a:solidFill>
              <a:srgbClr val="B2A12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Συμβουλές προς γονείς ενόψει της νέας σχολικής χρονιάς! – Dioptra Blog">
            <a:extLst>
              <a:ext uri="{FF2B5EF4-FFF2-40B4-BE49-F238E27FC236}">
                <a16:creationId xmlns:a16="http://schemas.microsoft.com/office/drawing/2014/main" id="{4F8194C4-E50C-47EB-A902-8CE921D56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b="7452"/>
          <a:stretch/>
        </p:blipFill>
        <p:spPr bwMode="auto">
          <a:xfrm>
            <a:off x="7110213" y="595083"/>
            <a:ext cx="5048249" cy="547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2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anelladikes24 - ΠΑΝΕΛΛΑΔΙΚΕΣ ΕΞΕΤΑΣΕΙΣ: Πανελλαδικές Εξετάσεις ...">
            <a:extLst>
              <a:ext uri="{FF2B5EF4-FFF2-40B4-BE49-F238E27FC236}">
                <a16:creationId xmlns:a16="http://schemas.microsoft.com/office/drawing/2014/main" id="{6A364728-9B39-4ADC-9AC4-AAB2973CB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36" y="2038026"/>
            <a:ext cx="6004264" cy="42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06E8E0-9423-4497-912A-1B5A7C74E581}"/>
              </a:ext>
            </a:extLst>
          </p:cNvPr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5400" b="1" dirty="0">
                <a:latin typeface="Arial" panose="020B0604020202020204" pitchFamily="34" charset="0"/>
                <a:cs typeface="Arial" panose="020B0604020202020204" pitchFamily="34" charset="0"/>
              </a:rPr>
              <a:t>Στην </a:t>
            </a:r>
            <a:r>
              <a:rPr lang="el-GR" sz="5400" b="1" dirty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τάξη</a:t>
            </a:r>
            <a:r>
              <a:rPr lang="el-GR" sz="5400" b="1" dirty="0">
                <a:latin typeface="Arial" panose="020B0604020202020204" pitchFamily="34" charset="0"/>
                <a:cs typeface="Arial" panose="020B0604020202020204" pitchFamily="34" charset="0"/>
              </a:rPr>
              <a:t> θα κάθομαι σε θρανίο και θα παρακολουθώ το μάθημα.</a:t>
            </a:r>
          </a:p>
        </p:txBody>
      </p:sp>
      <p:pic>
        <p:nvPicPr>
          <p:cNvPr id="8196" name="Picture 4" descr="Νέα κατανομή μαθητών στα Γυμνάσια του Βόλου &quot;Θ&quot; - e-thessalia.gr">
            <a:extLst>
              <a:ext uri="{FF2B5EF4-FFF2-40B4-BE49-F238E27FC236}">
                <a16:creationId xmlns:a16="http://schemas.microsoft.com/office/drawing/2014/main" id="{3CCD398A-2FE3-42AD-9A6C-51E79C8C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41865"/>
            <a:ext cx="6604986" cy="42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2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4FCA89-9410-4E6C-9006-438BB95A9609}"/>
              </a:ext>
            </a:extLst>
          </p:cNvPr>
          <p:cNvSpPr/>
          <p:nvPr/>
        </p:nvSpPr>
        <p:spPr>
          <a:xfrm>
            <a:off x="189391" y="582067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800" b="1" dirty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σχολική μου τσάντα </a:t>
            </a: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θα είναι μεγαλύτερη για να χωρεί τα βιβλία, τα τετράδια, την κασετίνα, το φαγητό και το νερό μου.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Το φαγητό και το νερό μου το βάζω σε άλλη θέση και όχι μαζί με τα βιβλία και τα τετράδια μου για να μην τα λερώσω.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Έχω πάντα στην κασετίνα μου ξυσμένα μολύβια, χρώματα και ότι άλλο μου ζητηθεί από τη δασκάλα μου.</a:t>
            </a:r>
          </a:p>
        </p:txBody>
      </p:sp>
      <p:pic>
        <p:nvPicPr>
          <p:cNvPr id="11266" name="Picture 2" descr="Σχολική Τσάντα Πολυθεσιακή Polo Blazer 3+1 θήκες Μωβ 9-01-233-13 ...">
            <a:extLst>
              <a:ext uri="{FF2B5EF4-FFF2-40B4-BE49-F238E27FC236}">
                <a16:creationId xmlns:a16="http://schemas.microsoft.com/office/drawing/2014/main" id="{50B46808-5915-45F4-B627-D440A5383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r="14876"/>
          <a:stretch/>
        </p:blipFill>
        <p:spPr bwMode="auto">
          <a:xfrm>
            <a:off x="6818050" y="291033"/>
            <a:ext cx="4651899" cy="627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1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DD9EEC-0E91-4F7E-A54E-9253AB2CA1AE}"/>
              </a:ext>
            </a:extLst>
          </p:cNvPr>
          <p:cNvSpPr/>
          <p:nvPr/>
        </p:nvSpPr>
        <p:spPr>
          <a:xfrm>
            <a:off x="-325515" y="1129657"/>
            <a:ext cx="58740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l-GR" sz="4400" b="1" dirty="0">
                <a:latin typeface="Arial" panose="020B0604020202020204" pitchFamily="34" charset="0"/>
                <a:cs typeface="Arial" panose="020B0604020202020204" pitchFamily="34" charset="0"/>
              </a:rPr>
              <a:t>Έχω πάντα στην </a:t>
            </a:r>
            <a:r>
              <a:rPr lang="el-GR" sz="4400" b="1" dirty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κασετίνα </a:t>
            </a:r>
            <a:r>
              <a:rPr lang="el-GR" sz="4400" b="1" dirty="0">
                <a:latin typeface="Arial" panose="020B0604020202020204" pitchFamily="34" charset="0"/>
                <a:cs typeface="Arial" panose="020B0604020202020204" pitchFamily="34" charset="0"/>
              </a:rPr>
              <a:t>μου ξυσμένα μολύβια, χρώματα και ότι άλλο μου ζητηθεί από τη δασκάλα μου.</a:t>
            </a:r>
          </a:p>
        </p:txBody>
      </p:sp>
      <p:pic>
        <p:nvPicPr>
          <p:cNvPr id="14338" name="Picture 2" descr="Κασετίνα (Γεμάτη) Football School Rex International | NakasPaper">
            <a:extLst>
              <a:ext uri="{FF2B5EF4-FFF2-40B4-BE49-F238E27FC236}">
                <a16:creationId xmlns:a16="http://schemas.microsoft.com/office/drawing/2014/main" id="{BD412E3E-316C-48EC-9A5F-6EB93784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36" y="150920"/>
            <a:ext cx="6858000" cy="660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8185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412624"/>
      </a:dk2>
      <a:lt2>
        <a:srgbClr val="E2E3E8"/>
      </a:lt2>
      <a:accent1>
        <a:srgbClr val="B2A120"/>
      </a:accent1>
      <a:accent2>
        <a:srgbClr val="D56F17"/>
      </a:accent2>
      <a:accent3>
        <a:srgbClr val="E73229"/>
      </a:accent3>
      <a:accent4>
        <a:srgbClr val="D5175E"/>
      </a:accent4>
      <a:accent5>
        <a:srgbClr val="E729BE"/>
      </a:accent5>
      <a:accent6>
        <a:srgbClr val="AE17D5"/>
      </a:accent6>
      <a:hlink>
        <a:srgbClr val="C24994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201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Modern Love</vt:lpstr>
      <vt:lpstr>The Hand</vt:lpstr>
      <vt:lpstr>Wingdings</vt:lpstr>
      <vt:lpstr>SketchyVTI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 Tsingi Constantinou</dc:creator>
  <cp:lastModifiedBy>Andri Tsingi Constantinou</cp:lastModifiedBy>
  <cp:revision>1</cp:revision>
  <dcterms:created xsi:type="dcterms:W3CDTF">2020-05-25T12:45:31Z</dcterms:created>
  <dcterms:modified xsi:type="dcterms:W3CDTF">2020-05-25T12:52:09Z</dcterms:modified>
</cp:coreProperties>
</file>