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5" r:id="rId8"/>
    <p:sldId id="268" r:id="rId9"/>
    <p:sldId id="269" r:id="rId10"/>
    <p:sldId id="272" r:id="rId11"/>
    <p:sldId id="270" r:id="rId12"/>
    <p:sldId id="271" r:id="rId13"/>
    <p:sldId id="273" r:id="rId14"/>
    <p:sldId id="274" r:id="rId15"/>
    <p:sldId id="263" r:id="rId16"/>
    <p:sldId id="266" r:id="rId17"/>
  </p:sldIdLst>
  <p:sldSz cx="12192000" cy="6858000"/>
  <p:notesSz cx="6858000" cy="9144000"/>
  <p:defaultTextStyle>
    <a:defPPr>
      <a:defRPr lang="en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-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5A61C69-49AD-4C10-9D38-F91ED0019BB2}"/>
              </a:ext>
            </a:extLst>
          </p:cNvPr>
          <p:cNvSpPr/>
          <p:nvPr/>
        </p:nvSpPr>
        <p:spPr>
          <a:xfrm>
            <a:off x="231142" y="243843"/>
            <a:ext cx="11724637" cy="6377940"/>
          </a:xfrm>
          <a:prstGeom prst="rect">
            <a:avLst/>
          </a:prstGeom>
          <a:solidFill>
            <a:srgbClr val="A6B727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BC0EF4-DDFB-4482-BC62-3D1434EA81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09981" y="882377"/>
            <a:ext cx="9966960" cy="2926080"/>
          </a:xfrm>
        </p:spPr>
        <p:txBody>
          <a:bodyPr anchor="b" anchorCtr="1"/>
          <a:lstStyle>
            <a:lvl1pPr algn="ctr">
              <a:lnSpc>
                <a:spcPct val="85000"/>
              </a:lnSpc>
              <a:defRPr sz="7200" b="1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C756A09-9C2A-4A2A-A9CB-52BAB13F3F1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09525" y="3869631"/>
            <a:ext cx="8767861" cy="138816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DBFD6D-7735-4929-A37C-8D5C7B5C80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560FAAB6-BAE9-41C3-B4E5-C20FF28B4BDB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01C941B-B97D-45CA-BCF4-01B0E4D0ED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7CDA0-5399-489C-8977-EF8CBD7D0E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05E08DB1-F761-4981-A0BC-DFDCF4AA236E}" type="slidenum"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1A65E7-FCB8-49BA-B1B0-815B9A8D3557}"/>
              </a:ext>
            </a:extLst>
          </p:cNvPr>
          <p:cNvCxnSpPr/>
          <p:nvPr/>
        </p:nvCxnSpPr>
        <p:spPr>
          <a:xfrm>
            <a:off x="1978661" y="3733796"/>
            <a:ext cx="8229600" cy="0"/>
          </a:xfrm>
          <a:prstGeom prst="straightConnector1">
            <a:avLst/>
          </a:prstGeom>
          <a:noFill/>
          <a:ln w="10003" cap="flat">
            <a:solidFill>
              <a:srgbClr val="FFFFFF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26638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99C1-FC7F-4F7F-967C-6F268BC5231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4E635-3701-4C7E-962B-30A51AEE3F6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6D5F8-8A7D-4945-AE0E-158808E47E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B3BAA7-142C-4190-A386-B864D0A7943F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8F157-043B-4E0E-A432-CE35949BB3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BA086-ED05-4A9A-A29E-9ED4A26F0A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C2EF2C-0EF4-47FB-AB99-4D8D2AA24D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82775-0723-44BA-AAA0-FD1A4FDA55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6424" y="1173577"/>
            <a:ext cx="9966960" cy="2926080"/>
          </a:xfrm>
        </p:spPr>
        <p:txBody>
          <a:bodyPr anchor="b" anchorCtr="1">
            <a:noAutofit/>
          </a:bodyPr>
          <a:lstStyle>
            <a:lvl1pPr algn="ctr">
              <a:lnSpc>
                <a:spcPct val="85000"/>
              </a:lnSpc>
              <a:defRPr sz="7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FCEFC-21BD-4D6F-A99A-781B0CFBB6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09928" y="4154521"/>
            <a:ext cx="8769096" cy="1363809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78C70-F1B8-443F-9A42-C4B26F13DA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FC9118-5342-4E1A-AF14-A48BC33D90CC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5DD37-911E-4872-A1CB-6165430C24B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AF398-92E0-49EF-89C0-E89D864057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C109E5-06C2-4409-B75B-5C32C8DF8FFB}" type="slidenum"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D42078-220F-49C1-B765-AE58E597D9D5}"/>
              </a:ext>
            </a:extLst>
          </p:cNvPr>
          <p:cNvCxnSpPr/>
          <p:nvPr/>
        </p:nvCxnSpPr>
        <p:spPr>
          <a:xfrm>
            <a:off x="1981203" y="4020406"/>
            <a:ext cx="8229600" cy="0"/>
          </a:xfrm>
          <a:prstGeom prst="straightConnector1">
            <a:avLst/>
          </a:prstGeom>
          <a:noFill/>
          <a:ln w="10003" cap="flat">
            <a:solidFill>
              <a:srgbClr val="A6B727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96702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4256B228-486A-4265-86A7-ADDA5345B0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FC26E-85DF-47DB-AB4C-B81F3711318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3000" y="2057400"/>
            <a:ext cx="4754880" cy="4023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5A2E6-FD70-4B7E-A669-059ECB7474A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267608" y="2057400"/>
            <a:ext cx="4754880" cy="4023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BD969-9D58-42FE-AD61-D7874A0A87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09358C-5A11-4723-A576-8CC13D74810B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8E2CE-2F13-4076-B223-1ED4718A52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E71C3-6E36-4ADE-A5D3-94CEC27448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0BA55F-1110-4460-868E-BA40853770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6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1A11C41A-7768-4CB2-A18D-9A6C9B04E5A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43A5D-F9B0-4D77-BD4D-262D279E6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42749-B376-4E33-B0D3-2CA09539694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43000" y="2721482"/>
            <a:ext cx="4754880" cy="33832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6E673-992A-4599-8600-26DDECE56CF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69172" y="1999033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9FAD7C-D946-4E3F-8144-5E6AEC8B570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269172" y="2719325"/>
            <a:ext cx="4754880" cy="338328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9B6C2C-4E85-4C5E-978D-EA373DED317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E653B1-9B3E-44C6-AF8A-ED6ED137E2A2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D57FE6-2086-41F0-BD3F-2EE0B852B5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8D22F7-13F6-4434-BA5F-18D5BB6176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93AFD9-0386-41D9-B55E-1799595C19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0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1A65-0189-403F-8A43-3DAB304EA98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D62BEF-8A03-474B-BA88-7484FCB3612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4615B2-92AE-417C-83C8-34E2E1E4E342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9FBA-CF9E-471D-9D7E-DD85AE6BFEA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3EB33-463F-4EA9-AB86-D29EFA19A0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B0E60C-01FB-4BBB-AF18-10E217AD52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7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18A9E3-1262-4220-8764-32DF733B67B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6BA53C-D55D-47E7-A023-447534E867C2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EE7BF-6554-4AEA-9B11-3A6E2100FC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F3BBB-E4C9-4A51-A33E-E7C6B46E29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B2F41C-679A-43E0-9CE8-61B182B89E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553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4B510-79D2-49A2-B36F-4FCBF215E0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CB070-0D85-482D-B90D-658BCF3F739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52160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BE6FB-9DB2-4C50-8D55-9066FC53537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30175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7F4DF-EB6A-44CE-9642-2AF94836062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D02029-8EF5-442A-A2C9-4E37E4AEBB5C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11448-60F8-44CB-9345-D406A95B37B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A9539-BBEA-4B71-9295-C3370A7041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F6FA23-8413-406E-B224-6E078482AF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2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75CB-6ACA-41F5-8550-2380FD5A43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F54345-8B42-40B9-933A-02E4E009A6E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413248" y="1069848"/>
            <a:ext cx="6099048" cy="4800600"/>
          </a:xfrm>
        </p:spPr>
        <p:txBody>
          <a:bodyPr lIns="274320" tIns="182880"/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18AD3-282A-4DBA-845C-9A553F9CE0C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288036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98502-AA3E-43C9-A74C-04ED5C44AA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797F885-0B31-46A2-AB20-92148CC9FFE4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F94E1-E2F1-41EE-9813-7145570523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710D6-147A-4626-863D-B5638136C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2BDEB3-DA40-4D20-B934-F350ACC90E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A89F-8510-4056-9F30-E8D54A6E58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933850-186F-4BF6-B423-7BC8FC9870C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73941-5AF2-459B-9C6B-14916232CA5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5B06CD-5584-4575-957B-2D7CA85C4132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E1461-7141-474C-B62B-D8F5E03D5F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422E1-6D19-4932-9EC5-DBD9105B01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0A96D2-E292-44CE-898D-50E1F014CC0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77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E2B889-85B3-47DF-91D9-14A0BBA0D9CB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761996"/>
            <a:ext cx="2324103" cy="5410203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89E8F-59A2-4A43-A1CA-029CD810A71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143000" y="761996"/>
            <a:ext cx="7429500" cy="541020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4FEAF-3FFC-44B6-9849-6169DC14FB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DCFAAB-0408-46BE-957A-E9FD1E5B966C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DD6D3-AED9-49B7-BE55-EE52237DCB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236A0-03BB-4B46-BBF7-363A82635A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E75F65-540F-4B1F-ABCE-59CA3BD8FF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5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335B99F-ED6D-44F5-850C-24BAD7FE9857}"/>
              </a:ext>
            </a:extLst>
          </p:cNvPr>
          <p:cNvSpPr/>
          <p:nvPr/>
        </p:nvSpPr>
        <p:spPr>
          <a:xfrm>
            <a:off x="231142" y="243843"/>
            <a:ext cx="11724637" cy="63779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65D8A71-3C6C-4F4C-A81B-352CFB1350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609603"/>
            <a:ext cx="9875520" cy="1356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1F0EDBF-1F9E-41D1-81D7-AE36CCF64D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68" cy="4038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A8FFE7-BDD6-4F69-B2C3-15FD108F16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143000" y="6223827"/>
            <a:ext cx="2329077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fld id="{8D084B90-69F6-4D10-B90B-EA1702587E2A}" type="datetime1">
              <a:rPr lang="en-US"/>
              <a:pPr lvl="0"/>
              <a:t>5/19/2020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AC6590-F936-4B31-95C6-C2C7E96E274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949147" y="6223827"/>
            <a:ext cx="471777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1DBE78-526C-4D5D-A396-D35D8BE6BFF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9329531" y="6223827"/>
            <a:ext cx="170621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A6B727"/>
                </a:solidFill>
                <a:uFillTx/>
                <a:latin typeface="Corbel"/>
              </a:defRPr>
            </a:lvl1pPr>
          </a:lstStyle>
          <a:p>
            <a:pPr lvl="0"/>
            <a:fld id="{94F9FF80-63D1-4C65-AE27-2F79119355B3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A6B727"/>
          </a:solidFill>
          <a:uFillTx/>
          <a:latin typeface="Corbel"/>
        </a:defRPr>
      </a:lvl1pPr>
    </p:titleStyle>
    <p:bodyStyle>
      <a:lvl1pPr marL="228600" marR="0" lvl="0" indent="-182880" algn="l" defTabSz="914400" rtl="0" fontAlgn="auto" hangingPunct="1">
        <a:lnSpc>
          <a:spcPct val="90000"/>
        </a:lnSpc>
        <a:spcBef>
          <a:spcPts val="1400"/>
        </a:spcBef>
        <a:spcAft>
          <a:spcPts val="0"/>
        </a:spcAft>
        <a:buClr>
          <a:srgbClr val="A6B727"/>
        </a:buClr>
        <a:buSzPct val="80000"/>
        <a:buFont typeface="Corbel" pitchFamily="34"/>
        <a:buChar char="•"/>
        <a:tabLst/>
        <a:defRPr lang="en-US" sz="2200" b="0" i="0" u="none" strike="noStrike" kern="1200" cap="none" spc="0" baseline="0">
          <a:solidFill>
            <a:srgbClr val="A6B727"/>
          </a:solidFill>
          <a:uFillTx/>
          <a:latin typeface="Corbel"/>
        </a:defRPr>
      </a:lvl1pPr>
      <a:lvl2pPr marL="457200" marR="0" lvl="1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2000" b="0" i="0" u="none" strike="noStrike" kern="1200" cap="none" spc="0" baseline="0">
          <a:solidFill>
            <a:srgbClr val="A6B727"/>
          </a:solidFill>
          <a:uFillTx/>
          <a:latin typeface="Corbel"/>
        </a:defRPr>
      </a:lvl2pPr>
      <a:lvl3pPr marL="731520" marR="0" lvl="2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800" b="0" i="0" u="none" strike="noStrike" kern="1200" cap="none" spc="0" baseline="0">
          <a:solidFill>
            <a:srgbClr val="A6B727"/>
          </a:solidFill>
          <a:uFillTx/>
          <a:latin typeface="Corbel"/>
        </a:defRPr>
      </a:lvl3pPr>
      <a:lvl4pPr marL="1005840" marR="0" lvl="3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600" b="0" i="0" u="none" strike="noStrike" kern="1200" cap="none" spc="0" baseline="0">
          <a:solidFill>
            <a:srgbClr val="A6B727"/>
          </a:solidFill>
          <a:uFillTx/>
          <a:latin typeface="Corbel"/>
        </a:defRPr>
      </a:lvl4pPr>
      <a:lvl5pPr marL="1280160" marR="0" lvl="4" indent="-182880" algn="l" defTabSz="914400" rtl="0" fontAlgn="auto" hangingPunct="1">
        <a:lnSpc>
          <a:spcPct val="90000"/>
        </a:lnSpc>
        <a:spcBef>
          <a:spcPts val="200"/>
        </a:spcBef>
        <a:spcAft>
          <a:spcPts val="400"/>
        </a:spcAft>
        <a:buClr>
          <a:srgbClr val="A6B727"/>
        </a:buClr>
        <a:buSzPct val="80000"/>
        <a:buFont typeface="Corbel" pitchFamily="34"/>
        <a:buChar char="•"/>
        <a:tabLst/>
        <a:defRPr lang="en-US" sz="1600" b="0" i="0" u="none" strike="noStrike" kern="1200" cap="none" spc="0" baseline="0">
          <a:solidFill>
            <a:srgbClr val="A6B727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52A7C0-2E30-452E-A8A5-E0468D8444D9}"/>
              </a:ext>
            </a:extLst>
          </p:cNvPr>
          <p:cNvSpPr/>
          <p:nvPr/>
        </p:nvSpPr>
        <p:spPr>
          <a:xfrm>
            <a:off x="2844680" y="324721"/>
            <a:ext cx="65392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Βάζω σε κύκλο το </a:t>
            </a:r>
            <a:r>
              <a:rPr lang="el-GR" sz="5400" b="1" i="0" u="none" strike="noStrike" kern="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Λλ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648DFDA-F09E-4843-BE3A-8EAC4D59EC68}"/>
              </a:ext>
            </a:extLst>
          </p:cNvPr>
          <p:cNvSpPr txBox="1"/>
          <p:nvPr/>
        </p:nvSpPr>
        <p:spPr>
          <a:xfrm>
            <a:off x="301752" y="1248046"/>
            <a:ext cx="11631167" cy="47089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Β     ι    Φ       β        Κ      ο     Β     η      Λ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λ    δ        α        ξ           π        λ        ζ      ο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α     Β    υ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Τ      Δ      β        ς        Α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Γ     Χ      ζ      </a:t>
            </a:r>
            <a:r>
              <a:rPr lang="el-GR" sz="6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       Β       ι        Λ     κ     δ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6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Α       ο        Β       Ψ       λ     μ     ν     Α   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222F31-4E3E-4E3D-B4C0-F1193EFA2C56}"/>
              </a:ext>
            </a:extLst>
          </p:cNvPr>
          <p:cNvSpPr/>
          <p:nvPr/>
        </p:nvSpPr>
        <p:spPr>
          <a:xfrm>
            <a:off x="2986028" y="324721"/>
            <a:ext cx="6256516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Γράφω σωστά το </a:t>
            </a:r>
            <a:r>
              <a:rPr lang="el-GR" sz="5400" b="1" i="0" u="none" strike="noStrike" kern="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Λλ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179F0D-0721-4548-AFAE-032D3A92C1C9}"/>
              </a:ext>
            </a:extLst>
          </p:cNvPr>
          <p:cNvSpPr txBox="1"/>
          <p:nvPr/>
        </p:nvSpPr>
        <p:spPr>
          <a:xfrm>
            <a:off x="1015368" y="4516943"/>
            <a:ext cx="10634472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2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12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1FB0600-8BBD-4CD1-8B39-2D09E0D43FC3}"/>
              </a:ext>
            </a:extLst>
          </p:cNvPr>
          <p:cNvSpPr txBox="1"/>
          <p:nvPr/>
        </p:nvSpPr>
        <p:spPr>
          <a:xfrm>
            <a:off x="902211" y="1688439"/>
            <a:ext cx="10634472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15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DB271BC9-67C0-4907-9CE9-95B014196984}"/>
              </a:ext>
            </a:extLst>
          </p:cNvPr>
          <p:cNvCxnSpPr/>
          <p:nvPr/>
        </p:nvCxnSpPr>
        <p:spPr>
          <a:xfrm flipV="1">
            <a:off x="2359152" y="3482967"/>
            <a:ext cx="9070848" cy="896"/>
          </a:xfrm>
          <a:prstGeom prst="straightConnector1">
            <a:avLst/>
          </a:prstGeom>
          <a:noFill/>
          <a:ln w="57150" cap="flat">
            <a:solidFill>
              <a:srgbClr val="0070C0"/>
            </a:solidFill>
            <a:prstDash val="solid"/>
            <a:miter/>
          </a:ln>
        </p:spPr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E9CE518C-EAE2-4611-BA65-812831F1AD58}"/>
              </a:ext>
            </a:extLst>
          </p:cNvPr>
          <p:cNvCxnSpPr/>
          <p:nvPr/>
        </p:nvCxnSpPr>
        <p:spPr>
          <a:xfrm>
            <a:off x="1783829" y="5567617"/>
            <a:ext cx="9752854" cy="0"/>
          </a:xfrm>
          <a:prstGeom prst="straightConnector1">
            <a:avLst/>
          </a:prstGeom>
          <a:noFill/>
          <a:ln w="57150" cap="flat">
            <a:solidFill>
              <a:srgbClr val="0070C0"/>
            </a:solidFill>
            <a:prstDash val="solid"/>
            <a:miter/>
          </a:ln>
        </p:spPr>
      </p:cxnSp>
      <p:cxnSp>
        <p:nvCxnSpPr>
          <p:cNvPr id="7" name="Straight Arrow Connector 13">
            <a:extLst>
              <a:ext uri="{FF2B5EF4-FFF2-40B4-BE49-F238E27FC236}">
                <a16:creationId xmlns:a16="http://schemas.microsoft.com/office/drawing/2014/main" id="{9599DE52-76B1-4397-93A9-743807611E2B}"/>
              </a:ext>
            </a:extLst>
          </p:cNvPr>
          <p:cNvCxnSpPr/>
          <p:nvPr/>
        </p:nvCxnSpPr>
        <p:spPr>
          <a:xfrm flipV="1">
            <a:off x="1015368" y="2526094"/>
            <a:ext cx="168853" cy="451731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8" name="Straight Arrow Connector 17">
            <a:extLst>
              <a:ext uri="{FF2B5EF4-FFF2-40B4-BE49-F238E27FC236}">
                <a16:creationId xmlns:a16="http://schemas.microsoft.com/office/drawing/2014/main" id="{935AC7BC-CB2C-4616-B6D3-D82559AB407D}"/>
              </a:ext>
            </a:extLst>
          </p:cNvPr>
          <p:cNvCxnSpPr/>
          <p:nvPr/>
        </p:nvCxnSpPr>
        <p:spPr>
          <a:xfrm>
            <a:off x="1915567" y="2526094"/>
            <a:ext cx="228024" cy="362669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9" name="Straight Arrow Connector 31">
            <a:extLst>
              <a:ext uri="{FF2B5EF4-FFF2-40B4-BE49-F238E27FC236}">
                <a16:creationId xmlns:a16="http://schemas.microsoft.com/office/drawing/2014/main" id="{CDBFB9C4-D2E5-4858-A0E5-615A9885A03F}"/>
              </a:ext>
            </a:extLst>
          </p:cNvPr>
          <p:cNvCxnSpPr/>
          <p:nvPr/>
        </p:nvCxnSpPr>
        <p:spPr>
          <a:xfrm>
            <a:off x="1573965" y="4871804"/>
            <a:ext cx="209864" cy="464698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0" name="Straight Arrow Connector 31">
            <a:extLst>
              <a:ext uri="{FF2B5EF4-FFF2-40B4-BE49-F238E27FC236}">
                <a16:creationId xmlns:a16="http://schemas.microsoft.com/office/drawing/2014/main" id="{F45C10E0-3C9D-425A-A273-785001AB905B}"/>
              </a:ext>
            </a:extLst>
          </p:cNvPr>
          <p:cNvCxnSpPr/>
          <p:nvPr/>
        </p:nvCxnSpPr>
        <p:spPr>
          <a:xfrm flipH="1">
            <a:off x="1013603" y="5255321"/>
            <a:ext cx="257330" cy="462230"/>
          </a:xfrm>
          <a:prstGeom prst="straightConnector1">
            <a:avLst/>
          </a:prstGeom>
          <a:noFill/>
          <a:ln w="76196" cap="flat">
            <a:solidFill>
              <a:srgbClr val="FF0000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56498C-DBB4-4657-9425-B224E21F36B0}"/>
              </a:ext>
            </a:extLst>
          </p:cNvPr>
          <p:cNvSpPr/>
          <p:nvPr/>
        </p:nvSpPr>
        <p:spPr>
          <a:xfrm>
            <a:off x="2367269" y="324721"/>
            <a:ext cx="7494039" cy="92333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Δείξε</a:t>
            </a: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ότι αρχίζει από </a:t>
            </a:r>
            <a:r>
              <a:rPr lang="el-GR" sz="5400" b="1" i="0" u="none" strike="noStrike" kern="0" cap="none" spc="0" baseline="0" dirty="0" err="1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Λλ</a:t>
            </a:r>
            <a:endParaRPr lang="en-US" sz="5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pic>
        <p:nvPicPr>
          <p:cNvPr id="3" name="Picture 14" descr="http://thumbs.dreamstime.com/t/none-9324033.jpg">
            <a:extLst>
              <a:ext uri="{FF2B5EF4-FFF2-40B4-BE49-F238E27FC236}">
                <a16:creationId xmlns:a16="http://schemas.microsoft.com/office/drawing/2014/main" id="{D0735C1B-76C3-428A-8800-4D8BBC2D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6255" y="4215383"/>
            <a:ext cx="1874519" cy="18745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8" descr="http://images.clipartlogo.com/files/images/44/444016/sailing-boat-clip-art_t.jpg">
            <a:extLst>
              <a:ext uri="{FF2B5EF4-FFF2-40B4-BE49-F238E27FC236}">
                <a16:creationId xmlns:a16="http://schemas.microsoft.com/office/drawing/2014/main" id="{254969A3-746B-4F1F-B3DE-99342E3D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54153" y="1362346"/>
            <a:ext cx="2011551" cy="18197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0" descr="http://previews.123rf.com/images/tigatelu/tigatelu1311/tigatelu131100089/23517223-Cute-boy-cartoon-with-king-costume--Stock-Vector-prince.jpg">
            <a:extLst>
              <a:ext uri="{FF2B5EF4-FFF2-40B4-BE49-F238E27FC236}">
                <a16:creationId xmlns:a16="http://schemas.microsoft.com/office/drawing/2014/main" id="{4FCC7326-F4C6-4D25-8788-4E68150F2B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93317" y="3858768"/>
            <a:ext cx="1834816" cy="22311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http://sr.photos3.fotosearch.com/bthumb/CSP/CSP457/k4575809.jpg">
            <a:extLst>
              <a:ext uri="{FF2B5EF4-FFF2-40B4-BE49-F238E27FC236}">
                <a16:creationId xmlns:a16="http://schemas.microsoft.com/office/drawing/2014/main" id="{F3986CC2-369A-424E-BE83-86CF81C360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45329" y="1562855"/>
            <a:ext cx="1476371" cy="16192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4" descr="http://cliparts.co/cliparts/6cy/pBL/6cypBLzcn.png">
            <a:extLst>
              <a:ext uri="{FF2B5EF4-FFF2-40B4-BE49-F238E27FC236}">
                <a16:creationId xmlns:a16="http://schemas.microsoft.com/office/drawing/2014/main" id="{F7C9D84B-CFC3-4CDA-B7D0-8D179A6CDB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367546" y="1767480"/>
            <a:ext cx="1487326" cy="12100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6" descr="https://thumbs.dreamstime.com/t/%CE%B3%CE%BA%CF%81%CE%AF%CE%B6%CE%BF%CF%82-%CE%BB%CF%8D%CE%BA%CE%BF%CF%82-1601449.jpg">
            <a:extLst>
              <a:ext uri="{FF2B5EF4-FFF2-40B4-BE49-F238E27FC236}">
                <a16:creationId xmlns:a16="http://schemas.microsoft.com/office/drawing/2014/main" id="{A7AA68E2-0D95-4491-81B0-E5A93CDE54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854153" y="4094994"/>
            <a:ext cx="2011551" cy="152400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6EDA7B-0D0A-4EC6-840B-CAAD11B76986}"/>
              </a:ext>
            </a:extLst>
          </p:cNvPr>
          <p:cNvSpPr/>
          <p:nvPr/>
        </p:nvSpPr>
        <p:spPr>
          <a:xfrm>
            <a:off x="1971775" y="324721"/>
            <a:ext cx="8285021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Ένωσε τα όμοια γράμματα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3AB760B-0C3A-4C71-A337-094B08A04C25}"/>
              </a:ext>
            </a:extLst>
          </p:cNvPr>
          <p:cNvSpPr/>
          <p:nvPr/>
        </p:nvSpPr>
        <p:spPr>
          <a:xfrm>
            <a:off x="4319643" y="2818830"/>
            <a:ext cx="2937025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λ ε μ ό ν ι</a:t>
            </a:r>
            <a:endParaRPr lang="en-US" sz="5400" b="1" i="0" u="none" strike="noStrike" kern="1200" cap="none" spc="0" baseline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3C97C-4C69-4711-8F34-64FE3ED50A20}"/>
              </a:ext>
            </a:extLst>
          </p:cNvPr>
          <p:cNvSpPr/>
          <p:nvPr/>
        </p:nvSpPr>
        <p:spPr>
          <a:xfrm>
            <a:off x="822960" y="3804096"/>
            <a:ext cx="10753344" cy="2585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418AB3"/>
                </a:solidFill>
                <a:uFillTx/>
                <a:latin typeface="Corbel"/>
              </a:rPr>
              <a:t>χ        ε            λ              μ               Β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0" cap="none" spc="0" baseline="0">
                <a:solidFill>
                  <a:srgbClr val="418AB3"/>
                </a:solidFill>
                <a:uFillTx/>
                <a:latin typeface="Corbel"/>
              </a:rPr>
              <a:t>ν</a:t>
            </a:r>
            <a:r>
              <a:rPr lang="el-GR" sz="5400" b="1" i="0" u="none" strike="noStrike" kern="1200" cap="none" spc="0" baseline="0">
                <a:solidFill>
                  <a:srgbClr val="418AB3"/>
                </a:solidFill>
                <a:uFillTx/>
                <a:latin typeface="Corbel"/>
              </a:rPr>
              <a:t>            α           ι          η          λ   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418AB3"/>
                </a:solidFill>
                <a:uFillTx/>
                <a:latin typeface="Corbel"/>
              </a:rPr>
              <a:t>τ           ό</a:t>
            </a:r>
          </a:p>
        </p:txBody>
      </p:sp>
      <p:pic>
        <p:nvPicPr>
          <p:cNvPr id="5" name="Picture 4" descr="http://cliparts.co/cliparts/6cy/pBL/6cypBLzcn.png">
            <a:extLst>
              <a:ext uri="{FF2B5EF4-FFF2-40B4-BE49-F238E27FC236}">
                <a16:creationId xmlns:a16="http://schemas.microsoft.com/office/drawing/2014/main" id="{B0EF9FD2-A933-48CE-B449-41B6BE9CF8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87665" y="1428439"/>
            <a:ext cx="1487326" cy="121000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C4CDAB-1B68-4DEE-AB93-6C091B0C3940}"/>
              </a:ext>
            </a:extLst>
          </p:cNvPr>
          <p:cNvSpPr/>
          <p:nvPr/>
        </p:nvSpPr>
        <p:spPr>
          <a:xfrm>
            <a:off x="2659662" y="324721"/>
            <a:ext cx="6909264" cy="92333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Δείξε</a:t>
            </a: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 τις όμοιες λέξεις</a:t>
            </a:r>
            <a:endParaRPr lang="en-US" sz="5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05B7AC6A-3DC8-4FD8-A4FE-5EEA2CD823A9}"/>
              </a:ext>
            </a:extLst>
          </p:cNvPr>
          <p:cNvSpPr txBox="1"/>
          <p:nvPr/>
        </p:nvSpPr>
        <p:spPr>
          <a:xfrm>
            <a:off x="2441301" y="1665506"/>
            <a:ext cx="1697949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λαγός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3A3C27C-C011-4248-A078-C55E412F8270}"/>
              </a:ext>
            </a:extLst>
          </p:cNvPr>
          <p:cNvSpPr txBox="1"/>
          <p:nvPr/>
        </p:nvSpPr>
        <p:spPr>
          <a:xfrm>
            <a:off x="2404725" y="3269473"/>
            <a:ext cx="173452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λεμόνι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1901AD67-751C-48A4-BC71-25B1AC62A80D}"/>
              </a:ext>
            </a:extLst>
          </p:cNvPr>
          <p:cNvSpPr txBox="1"/>
          <p:nvPr/>
        </p:nvSpPr>
        <p:spPr>
          <a:xfrm>
            <a:off x="2441301" y="5117585"/>
            <a:ext cx="173452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λύκος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pic>
        <p:nvPicPr>
          <p:cNvPr id="6" name="Picture 4" descr="http://cliparts.co/cliparts/6cy/pBL/6cypBLzcn.png">
            <a:extLst>
              <a:ext uri="{FF2B5EF4-FFF2-40B4-BE49-F238E27FC236}">
                <a16:creationId xmlns:a16="http://schemas.microsoft.com/office/drawing/2014/main" id="{93E2DD81-3577-44B8-92B4-A1D95F5D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2044" y="3325617"/>
            <a:ext cx="968788" cy="7616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http://sr.photos3.fotosearch.com/bthumb/CSP/CSP457/k4575809.jpg">
            <a:extLst>
              <a:ext uri="{FF2B5EF4-FFF2-40B4-BE49-F238E27FC236}">
                <a16:creationId xmlns:a16="http://schemas.microsoft.com/office/drawing/2014/main" id="{E76D1A7A-8FD0-4D89-9680-EA6BF6234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8045" y="1067900"/>
            <a:ext cx="1394213" cy="15196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6" descr="https://thumbs.dreamstime.com/t/%CE%B3%CE%BA%CF%81%CE%AF%CE%B6%CE%BF%CF%82-%CE%BB%CF%8D%CE%BA%CE%BF%CF%82-1601449.jpg">
            <a:extLst>
              <a:ext uri="{FF2B5EF4-FFF2-40B4-BE49-F238E27FC236}">
                <a16:creationId xmlns:a16="http://schemas.microsoft.com/office/drawing/2014/main" id="{4AF8C422-2F52-495D-A95A-9981547297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5512" y="4825252"/>
            <a:ext cx="1504069" cy="12925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4DB0C853-5AF8-4640-848F-52588C9925D5}"/>
              </a:ext>
            </a:extLst>
          </p:cNvPr>
          <p:cNvSpPr txBox="1"/>
          <p:nvPr/>
        </p:nvSpPr>
        <p:spPr>
          <a:xfrm>
            <a:off x="7735330" y="3399510"/>
            <a:ext cx="1697949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λαγός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9609522-B0AF-4D98-8E8F-36718C7931CD}"/>
              </a:ext>
            </a:extLst>
          </p:cNvPr>
          <p:cNvSpPr txBox="1"/>
          <p:nvPr/>
        </p:nvSpPr>
        <p:spPr>
          <a:xfrm>
            <a:off x="7735330" y="5117585"/>
            <a:ext cx="173452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λεμόνι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C73EC2E-5BAB-40DF-B5C5-C53223CBA099}"/>
              </a:ext>
            </a:extLst>
          </p:cNvPr>
          <p:cNvSpPr txBox="1"/>
          <p:nvPr/>
        </p:nvSpPr>
        <p:spPr>
          <a:xfrm>
            <a:off x="7735330" y="1681444"/>
            <a:ext cx="173452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λύκος</a:t>
            </a:r>
            <a:endParaRPr lang="el-GR" sz="4000" b="1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900BE5-99F5-4684-B050-27AFDD6C062F}"/>
              </a:ext>
            </a:extLst>
          </p:cNvPr>
          <p:cNvSpPr/>
          <p:nvPr/>
        </p:nvSpPr>
        <p:spPr>
          <a:xfrm>
            <a:off x="3130137" y="324721"/>
            <a:ext cx="5968297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Φτιάχνω συλλαβές</a:t>
            </a:r>
            <a:endParaRPr lang="en-US" sz="54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36B2D-DC1A-4278-8A1B-23AAFE37CCED}"/>
              </a:ext>
            </a:extLst>
          </p:cNvPr>
          <p:cNvSpPr txBox="1"/>
          <p:nvPr/>
        </p:nvSpPr>
        <p:spPr>
          <a:xfrm>
            <a:off x="481587" y="1359411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DF711-E04B-45AC-91DE-62B0436CAFD7}"/>
              </a:ext>
            </a:extLst>
          </p:cNvPr>
          <p:cNvSpPr txBox="1"/>
          <p:nvPr/>
        </p:nvSpPr>
        <p:spPr>
          <a:xfrm>
            <a:off x="4422651" y="1374644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A1E17E-FF61-4D66-BD14-6E627785BFDA}"/>
              </a:ext>
            </a:extLst>
          </p:cNvPr>
          <p:cNvSpPr txBox="1"/>
          <p:nvPr/>
        </p:nvSpPr>
        <p:spPr>
          <a:xfrm>
            <a:off x="8811771" y="1359411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65275-D23C-416A-B0CA-3EB490CCCF25}"/>
              </a:ext>
            </a:extLst>
          </p:cNvPr>
          <p:cNvSpPr txBox="1"/>
          <p:nvPr/>
        </p:nvSpPr>
        <p:spPr>
          <a:xfrm>
            <a:off x="542540" y="3931920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5A412-E9DC-4A7D-8F49-6A3694BB2EB4}"/>
              </a:ext>
            </a:extLst>
          </p:cNvPr>
          <p:cNvSpPr txBox="1"/>
          <p:nvPr/>
        </p:nvSpPr>
        <p:spPr>
          <a:xfrm>
            <a:off x="3383280" y="4023360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28490-D55D-4158-A108-6B6F5A9F0BDA}"/>
              </a:ext>
            </a:extLst>
          </p:cNvPr>
          <p:cNvSpPr txBox="1"/>
          <p:nvPr/>
        </p:nvSpPr>
        <p:spPr>
          <a:xfrm>
            <a:off x="6533388" y="4023360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F6A74-9080-4C28-83BF-AA39FB87A225}"/>
              </a:ext>
            </a:extLst>
          </p:cNvPr>
          <p:cNvSpPr txBox="1"/>
          <p:nvPr/>
        </p:nvSpPr>
        <p:spPr>
          <a:xfrm>
            <a:off x="9413674" y="4059332"/>
            <a:ext cx="2398617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5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5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_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FF9292-561C-4E8B-84C4-67639DA9650C}"/>
              </a:ext>
            </a:extLst>
          </p:cNvPr>
          <p:cNvSpPr/>
          <p:nvPr/>
        </p:nvSpPr>
        <p:spPr>
          <a:xfrm>
            <a:off x="412393" y="2700276"/>
            <a:ext cx="11367214" cy="92333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5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Προσπαθώ να </a:t>
            </a:r>
            <a:r>
              <a:rPr lang="el-GR" sz="5400" b="1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rbel"/>
              </a:rPr>
              <a:t>διαβάσω τις συλλαβές</a:t>
            </a:r>
            <a:endParaRPr lang="en-US" sz="5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95197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E9EE2ED7-DD67-4C82-8D01-E28AA67E1F88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3C912D71-D491-4F49-8BF8-6B363704825D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α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01F88ECD-85F6-47E8-8C61-EF96151CA31E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23F4433-EF6E-4F9D-A062-35F5885CE535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66FF33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ε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CDD21CDB-20DC-4CA6-BB19-ADC14B871937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1776AA25-E3C8-47DD-9C15-15F9942A6887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η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C02B120A-CA32-4A3A-AE5D-D5B2C571C334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BBDEAD5-D658-4433-ABA6-411B9405A46D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3399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ο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582BDCCA-EA67-40D3-B1FA-F3999336C02A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B217E975-8043-4327-B78A-37CB69521C9F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FFFF0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ι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660DF7A9-4E92-4F87-862C-CED13F890EBF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229701AF-2932-469E-AC8B-0BD5FD9829AB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66FF33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ω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06D309A4-0DC9-485D-89C8-EDADBD685986}"/>
              </a:ext>
            </a:extLst>
          </p:cNvPr>
          <p:cNvSpPr txBox="1"/>
          <p:nvPr/>
        </p:nvSpPr>
        <p:spPr>
          <a:xfrm>
            <a:off x="2315041" y="1074511"/>
            <a:ext cx="2941268" cy="4708977"/>
          </a:xfrm>
          <a:prstGeom prst="rect">
            <a:avLst/>
          </a:prstGeom>
          <a:solidFill>
            <a:srgbClr val="FF66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3C6A7A5F-2AB2-44B5-B813-89DECCD2D0D9}"/>
              </a:ext>
            </a:extLst>
          </p:cNvPr>
          <p:cNvSpPr txBox="1"/>
          <p:nvPr/>
        </p:nvSpPr>
        <p:spPr>
          <a:xfrm>
            <a:off x="7179118" y="1074511"/>
            <a:ext cx="2941268" cy="4708977"/>
          </a:xfrm>
          <a:prstGeom prst="rect">
            <a:avLst/>
          </a:prstGeom>
          <a:solidFill>
            <a:srgbClr val="3399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υ</a:t>
            </a:r>
            <a:endParaRPr lang="el-GR" sz="3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DA9588-5EC0-4DBC-B979-1057CE019F37}"/>
              </a:ext>
            </a:extLst>
          </p:cNvPr>
          <p:cNvSpPr/>
          <p:nvPr/>
        </p:nvSpPr>
        <p:spPr>
          <a:xfrm>
            <a:off x="1236101" y="324721"/>
            <a:ext cx="9756390" cy="7694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4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FillTx/>
                <a:latin typeface="Corbel"/>
              </a:rPr>
              <a:t>Δείξε τη συλλαβή που αρχίζει η εικόνα</a:t>
            </a:r>
            <a:endParaRPr lang="en-US" sz="44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Corbe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F28930F-2BB9-4C57-83E9-B79E328B8026}"/>
              </a:ext>
            </a:extLst>
          </p:cNvPr>
          <p:cNvSpPr txBox="1"/>
          <p:nvPr/>
        </p:nvSpPr>
        <p:spPr>
          <a:xfrm>
            <a:off x="7653528" y="1021759"/>
            <a:ext cx="2002536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λε</a:t>
            </a:r>
            <a:endParaRPr lang="el-GR" sz="1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20FC542-0AB1-4EE8-8CD2-4066F98AF1BD}"/>
              </a:ext>
            </a:extLst>
          </p:cNvPr>
          <p:cNvSpPr txBox="1"/>
          <p:nvPr/>
        </p:nvSpPr>
        <p:spPr>
          <a:xfrm>
            <a:off x="7581820" y="2787777"/>
            <a:ext cx="2002536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</a:t>
            </a:r>
            <a:r>
              <a:rPr lang="el-GR" sz="100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rPr>
              <a:t>α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267949F-CF3D-4541-AF70-E81BE21C9EFD}"/>
              </a:ext>
            </a:extLst>
          </p:cNvPr>
          <p:cNvSpPr txBox="1"/>
          <p:nvPr/>
        </p:nvSpPr>
        <p:spPr>
          <a:xfrm>
            <a:off x="7581820" y="4520711"/>
            <a:ext cx="2002536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0000" b="0" i="0" u="none" strike="noStrike" kern="0" cap="none" spc="0" baseline="0">
                <a:solidFill>
                  <a:srgbClr val="000000"/>
                </a:solidFill>
                <a:uFillTx/>
                <a:latin typeface="Corbel"/>
              </a:rPr>
              <a:t>λυ</a:t>
            </a:r>
            <a:endParaRPr lang="el-GR" sz="10000" b="0" i="0" u="none" strike="noStrike" kern="1200" cap="none" spc="0" baseline="0">
              <a:solidFill>
                <a:srgbClr val="000000"/>
              </a:solidFill>
              <a:uFillTx/>
              <a:latin typeface="Corbel"/>
            </a:endParaRPr>
          </a:p>
        </p:txBody>
      </p:sp>
      <p:pic>
        <p:nvPicPr>
          <p:cNvPr id="6" name="Picture 2" descr="http://sr.photos3.fotosearch.com/bthumb/CSP/CSP457/k4575809.jpg">
            <a:extLst>
              <a:ext uri="{FF2B5EF4-FFF2-40B4-BE49-F238E27FC236}">
                <a16:creationId xmlns:a16="http://schemas.microsoft.com/office/drawing/2014/main" id="{3DEF26BE-35B6-4F74-B32C-5FD8C3AD4F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77375" y="2706633"/>
            <a:ext cx="1615333" cy="17935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4" descr="http://cliparts.co/cliparts/6cy/pBL/6cypBLzcn.png">
            <a:extLst>
              <a:ext uri="{FF2B5EF4-FFF2-40B4-BE49-F238E27FC236}">
                <a16:creationId xmlns:a16="http://schemas.microsoft.com/office/drawing/2014/main" id="{8E6E1E7C-6100-44D3-A7FC-EE39213B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05373" y="5008552"/>
            <a:ext cx="1487326" cy="12100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6" descr="https://thumbs.dreamstime.com/t/%CE%B3%CE%BA%CF%81%CE%AF%CE%B6%CE%BF%CF%82-%CE%BB%CF%8D%CE%BA%CE%BF%CF%82-1601449.jpg">
            <a:extLst>
              <a:ext uri="{FF2B5EF4-FFF2-40B4-BE49-F238E27FC236}">
                <a16:creationId xmlns:a16="http://schemas.microsoft.com/office/drawing/2014/main" id="{3885855C-80C3-4874-86B5-87B5A50FED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43260" y="1021759"/>
            <a:ext cx="2011551" cy="152400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thumbs.dreamstime.com/t/%CE%B3%CE%BA%CF%81%CE%AF%CE%B6%CE%BF%CF%82-%CE%BB%CF%8D%CE%BA%CE%BF%CF%82-1601449.jpg">
            <a:extLst>
              <a:ext uri="{FF2B5EF4-FFF2-40B4-BE49-F238E27FC236}">
                <a16:creationId xmlns:a16="http://schemas.microsoft.com/office/drawing/2014/main" id="{F2FC9B1A-2C61-4800-BA84-B4C018015E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6732" y="377436"/>
            <a:ext cx="2011551" cy="1524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2A105E-98D1-45CB-9F90-AEB802F579DC}"/>
              </a:ext>
            </a:extLst>
          </p:cNvPr>
          <p:cNvSpPr txBox="1"/>
          <p:nvPr/>
        </p:nvSpPr>
        <p:spPr>
          <a:xfrm>
            <a:off x="4351044" y="1901430"/>
            <a:ext cx="3162927" cy="82176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8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λύκος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8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λ_κ_ς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8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_ύ_ος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8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8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8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TM03457444%5b%5bfn=Basis%5d%5d</Template>
  <TotalTime>82</TotalTime>
  <Words>148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Andri Tsingi Constantinou</dc:creator>
  <cp:lastModifiedBy>Andri Tsingi Constantinou</cp:lastModifiedBy>
  <cp:revision>7</cp:revision>
  <dcterms:created xsi:type="dcterms:W3CDTF">2016-06-20T14:29:58Z</dcterms:created>
  <dcterms:modified xsi:type="dcterms:W3CDTF">2020-05-19T17:34:33Z</dcterms:modified>
</cp:coreProperties>
</file>