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208A5-8C4D-4FA3-9F7C-FB26A2CE13FA}" v="28" dt="2020-05-30T16:53:54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i Tsingi Constantinou" userId="bbcbedc88b2cda5c" providerId="LiveId" clId="{ED3208A5-8C4D-4FA3-9F7C-FB26A2CE13FA}"/>
    <pc:docChg chg="custSel modSld">
      <pc:chgData name="Andri Tsingi Constantinou" userId="bbcbedc88b2cda5c" providerId="LiveId" clId="{ED3208A5-8C4D-4FA3-9F7C-FB26A2CE13FA}" dt="2020-05-30T16:53:54.059" v="369" actId="14100"/>
      <pc:docMkLst>
        <pc:docMk/>
      </pc:docMkLst>
      <pc:sldChg chg="addSp delSp modSp mod">
        <pc:chgData name="Andri Tsingi Constantinou" userId="bbcbedc88b2cda5c" providerId="LiveId" clId="{ED3208A5-8C4D-4FA3-9F7C-FB26A2CE13FA}" dt="2020-05-30T16:53:54.059" v="369" actId="14100"/>
        <pc:sldMkLst>
          <pc:docMk/>
          <pc:sldMk cId="1011924371" sldId="259"/>
        </pc:sldMkLst>
        <pc:spChg chg="del mod">
          <ac:chgData name="Andri Tsingi Constantinou" userId="bbcbedc88b2cda5c" providerId="LiveId" clId="{ED3208A5-8C4D-4FA3-9F7C-FB26A2CE13FA}" dt="2020-05-30T15:46:18.563" v="30" actId="478"/>
          <ac:spMkLst>
            <pc:docMk/>
            <pc:sldMk cId="1011924371" sldId="259"/>
            <ac:spMk id="2" creationId="{C98737E3-B668-43BF-B007-5A15B39E2DD3}"/>
          </ac:spMkLst>
        </pc:spChg>
        <pc:spChg chg="add mod">
          <ac:chgData name="Andri Tsingi Constantinou" userId="bbcbedc88b2cda5c" providerId="LiveId" clId="{ED3208A5-8C4D-4FA3-9F7C-FB26A2CE13FA}" dt="2020-05-30T16:53:46.471" v="366" actId="1076"/>
          <ac:spMkLst>
            <pc:docMk/>
            <pc:sldMk cId="1011924371" sldId="259"/>
            <ac:spMk id="3" creationId="{F8A6ECEC-BA5A-49F1-B166-342760D1F83E}"/>
          </ac:spMkLst>
        </pc:spChg>
        <pc:picChg chg="add del mod">
          <ac:chgData name="Andri Tsingi Constantinou" userId="bbcbedc88b2cda5c" providerId="LiveId" clId="{ED3208A5-8C4D-4FA3-9F7C-FB26A2CE13FA}" dt="2020-05-30T15:46:18.563" v="30" actId="478"/>
          <ac:picMkLst>
            <pc:docMk/>
            <pc:sldMk cId="1011924371" sldId="259"/>
            <ac:picMk id="1030" creationId="{6EE8BDF5-5F44-41D1-A30C-AAF9A465803D}"/>
          </ac:picMkLst>
        </pc:picChg>
        <pc:picChg chg="add mod">
          <ac:chgData name="Andri Tsingi Constantinou" userId="bbcbedc88b2cda5c" providerId="LiveId" clId="{ED3208A5-8C4D-4FA3-9F7C-FB26A2CE13FA}" dt="2020-05-30T16:53:54.059" v="369" actId="14100"/>
          <ac:picMkLst>
            <pc:docMk/>
            <pc:sldMk cId="1011924371" sldId="259"/>
            <ac:picMk id="1032" creationId="{0ED63010-E3B7-478D-A9FA-04BBE206F8A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8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5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5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4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9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2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C4E306-BC28-4A7B-871B-1926F6FA6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3ECC9B4-989C-4F71-A6BC-DEBC1D9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52322" cy="6858000"/>
          </a:xfrm>
          <a:custGeom>
            <a:avLst/>
            <a:gdLst>
              <a:gd name="connsiteX0" fmla="*/ 0 w 8452322"/>
              <a:gd name="connsiteY0" fmla="*/ 0 h 6858000"/>
              <a:gd name="connsiteX1" fmla="*/ 7447992 w 8452322"/>
              <a:gd name="connsiteY1" fmla="*/ 0 h 6858000"/>
              <a:gd name="connsiteX2" fmla="*/ 7501089 w 8452322"/>
              <a:gd name="connsiteY2" fmla="*/ 79009 h 6858000"/>
              <a:gd name="connsiteX3" fmla="*/ 8452322 w 8452322"/>
              <a:gd name="connsiteY3" fmla="*/ 3429001 h 6858000"/>
              <a:gd name="connsiteX4" fmla="*/ 7501089 w 8452322"/>
              <a:gd name="connsiteY4" fmla="*/ 6778993 h 6858000"/>
              <a:gd name="connsiteX5" fmla="*/ 7447994 w 8452322"/>
              <a:gd name="connsiteY5" fmla="*/ 6858000 h 6858000"/>
              <a:gd name="connsiteX6" fmla="*/ 0 w 845232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52322" h="6858000">
                <a:moveTo>
                  <a:pt x="0" y="0"/>
                </a:moveTo>
                <a:lnTo>
                  <a:pt x="7447992" y="0"/>
                </a:lnTo>
                <a:lnTo>
                  <a:pt x="7501089" y="79009"/>
                </a:lnTo>
                <a:cubicBezTo>
                  <a:pt x="8098524" y="1013167"/>
                  <a:pt x="8452322" y="2172770"/>
                  <a:pt x="8452322" y="3429001"/>
                </a:cubicBezTo>
                <a:cubicBezTo>
                  <a:pt x="8452322" y="4685233"/>
                  <a:pt x="8098524" y="5844836"/>
                  <a:pt x="7501089" y="6778993"/>
                </a:cubicBezTo>
                <a:lnTo>
                  <a:pt x="74479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948E8DE-A931-4EF0-BE1D-F10274740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443572" cy="6858000"/>
          </a:xfrm>
          <a:custGeom>
            <a:avLst/>
            <a:gdLst>
              <a:gd name="connsiteX0" fmla="*/ 0 w 8443572"/>
              <a:gd name="connsiteY0" fmla="*/ 0 h 6858000"/>
              <a:gd name="connsiteX1" fmla="*/ 7439242 w 8443572"/>
              <a:gd name="connsiteY1" fmla="*/ 0 h 6858000"/>
              <a:gd name="connsiteX2" fmla="*/ 7492339 w 8443572"/>
              <a:gd name="connsiteY2" fmla="*/ 79009 h 6858000"/>
              <a:gd name="connsiteX3" fmla="*/ 8443572 w 8443572"/>
              <a:gd name="connsiteY3" fmla="*/ 3429001 h 6858000"/>
              <a:gd name="connsiteX4" fmla="*/ 7492339 w 8443572"/>
              <a:gd name="connsiteY4" fmla="*/ 6778993 h 6858000"/>
              <a:gd name="connsiteX5" fmla="*/ 7439244 w 8443572"/>
              <a:gd name="connsiteY5" fmla="*/ 6858000 h 6858000"/>
              <a:gd name="connsiteX6" fmla="*/ 0 w 84435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3572" h="6858000">
                <a:moveTo>
                  <a:pt x="0" y="0"/>
                </a:moveTo>
                <a:lnTo>
                  <a:pt x="7439242" y="0"/>
                </a:lnTo>
                <a:lnTo>
                  <a:pt x="7492339" y="79009"/>
                </a:lnTo>
                <a:cubicBezTo>
                  <a:pt x="8089774" y="1013167"/>
                  <a:pt x="8443572" y="2172770"/>
                  <a:pt x="8443572" y="3429001"/>
                </a:cubicBezTo>
                <a:cubicBezTo>
                  <a:pt x="8443572" y="4685233"/>
                  <a:pt x="8089774" y="5844836"/>
                  <a:pt x="7492339" y="6778993"/>
                </a:cubicBezTo>
                <a:lnTo>
                  <a:pt x="743924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E4BB4F-99AB-4C4E-A763-C5AC5273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27916"/>
            <a:ext cx="12801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Octopus cartoon vector image on (com imagens) | Adesivos de parede ...">
            <a:extLst>
              <a:ext uri="{FF2B5EF4-FFF2-40B4-BE49-F238E27FC236}">
                <a16:creationId xmlns:a16="http://schemas.microsoft.com/office/drawing/2014/main" id="{AC9E9594-4CB6-409F-AF53-D99FD2A7E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1"/>
          <a:stretch/>
        </p:blipFill>
        <p:spPr bwMode="auto">
          <a:xfrm>
            <a:off x="9022224" y="259595"/>
            <a:ext cx="2217276" cy="222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at free clipart, silhouette, coloring pages and drawings that ...">
            <a:extLst>
              <a:ext uri="{FF2B5EF4-FFF2-40B4-BE49-F238E27FC236}">
                <a16:creationId xmlns:a16="http://schemas.microsoft.com/office/drawing/2014/main" id="{78EAC25C-E078-4F7C-8500-EADD6D98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71" y="3631439"/>
            <a:ext cx="3472979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6ECEC-BA5A-49F1-B166-342760D1F83E}"/>
              </a:ext>
            </a:extLst>
          </p:cNvPr>
          <p:cNvSpPr txBox="1"/>
          <p:nvPr/>
        </p:nvSpPr>
        <p:spPr>
          <a:xfrm>
            <a:off x="546138" y="424915"/>
            <a:ext cx="78083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/>
              <a:t>Μπορείτε να φτιάξετε </a:t>
            </a:r>
            <a:r>
              <a:rPr lang="el-GR" sz="4000" dirty="0" err="1"/>
              <a:t>χταποδάκια</a:t>
            </a:r>
            <a:r>
              <a:rPr lang="el-GR" sz="4000" dirty="0"/>
              <a:t> με διάφορους τρόπους και διάφορα υλικά. Λίγη φαντασία χρειάζεται…</a:t>
            </a:r>
          </a:p>
          <a:p>
            <a:endParaRPr lang="el-GR" sz="4000" dirty="0"/>
          </a:p>
          <a:p>
            <a:r>
              <a:rPr lang="el-GR" sz="4000" dirty="0"/>
              <a:t>Αν «πατήσετε» το           στις επόμενες διαφάνειες θα δείτε τα </a:t>
            </a:r>
            <a:r>
              <a:rPr lang="el-GR" sz="4000" dirty="0" err="1"/>
              <a:t>χταποδάκια</a:t>
            </a:r>
            <a:r>
              <a:rPr lang="el-GR" sz="4000" dirty="0"/>
              <a:t> να κολυμπούν!</a:t>
            </a:r>
          </a:p>
          <a:p>
            <a:r>
              <a:rPr lang="el-GR" sz="4000" dirty="0"/>
              <a:t>(ή πατήστε </a:t>
            </a:r>
            <a:r>
              <a:rPr lang="en-US" sz="4000" dirty="0"/>
              <a:t>slide show, from </a:t>
            </a:r>
            <a:r>
              <a:rPr lang="en-US" sz="4000" dirty="0" err="1"/>
              <a:t>beginning,enter</a:t>
            </a:r>
            <a:r>
              <a:rPr lang="en-US" sz="4000" dirty="0"/>
              <a:t>) </a:t>
            </a:r>
            <a:endParaRPr lang="en-CY" sz="4000" dirty="0"/>
          </a:p>
        </p:txBody>
      </p:sp>
      <p:pic>
        <p:nvPicPr>
          <p:cNvPr id="1032" name="Picture 8" descr="Κουμπί Play Παίξετε - Δωρεάν διανυσματικά γραφικά στο Pixabay">
            <a:extLst>
              <a:ext uri="{FF2B5EF4-FFF2-40B4-BE49-F238E27FC236}">
                <a16:creationId xmlns:a16="http://schemas.microsoft.com/office/drawing/2014/main" id="{0ED63010-E3B7-478D-A9FA-04BBE206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10643" r="22868" b="11875"/>
          <a:stretch/>
        </p:blipFill>
        <p:spPr bwMode="auto">
          <a:xfrm>
            <a:off x="4305670" y="2356799"/>
            <a:ext cx="1420021" cy="1471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2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2939D-BDF8-4424-99E1-1DCE2280D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4ABDF-8FBD-4004-83A4-2E3A5F67C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83" y="774577"/>
            <a:ext cx="4110361" cy="2654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4BDD1-4600-451E-A8FF-16BFC7DF0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72" y="774577"/>
            <a:ext cx="4310756" cy="2654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0A965-B60D-408D-B9B4-2A3516662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3" t="13956" r="5479" b="5322"/>
          <a:stretch/>
        </p:blipFill>
        <p:spPr>
          <a:xfrm>
            <a:off x="3048" y="774577"/>
            <a:ext cx="3766311" cy="26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2939D-BDF8-4424-99E1-1DCE2280D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6791F-7DC9-48D8-BE66-BA0A876A8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46"/>
            <a:ext cx="3187084" cy="2556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2706B-878E-48D6-A6A7-CD1AF4974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84" y="1006254"/>
            <a:ext cx="5099661" cy="2634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990CEE-A338-4E12-AD17-5885EDC07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6" y="1006255"/>
            <a:ext cx="3905253" cy="26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2939D-BDF8-4424-99E1-1DCE2280D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5B6DD-728B-4223-B236-0E7C60E16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8"/>
          <a:stretch/>
        </p:blipFill>
        <p:spPr>
          <a:xfrm>
            <a:off x="8114191" y="363984"/>
            <a:ext cx="4077808" cy="3169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2DA48-C2D8-4E61-BC4E-5D42164B2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33" y="363985"/>
            <a:ext cx="5264458" cy="3169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31C54-8D3D-4050-A660-363B65A904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10007" b="6295"/>
          <a:stretch/>
        </p:blipFill>
        <p:spPr>
          <a:xfrm>
            <a:off x="0" y="363983"/>
            <a:ext cx="2849732" cy="31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2939D-BDF8-4424-99E1-1DCE2280D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0EC303-FA26-4AEB-AA15-AA7AA7C452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2982" b="34035"/>
          <a:stretch/>
        </p:blipFill>
        <p:spPr>
          <a:xfrm>
            <a:off x="0" y="0"/>
            <a:ext cx="3568823" cy="2547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8ABD0-F4EE-4A89-9C99-8762B6323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0"/>
            <a:ext cx="30099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8E2E4"/>
      </a:lt2>
      <a:accent1>
        <a:srgbClr val="73AB96"/>
      </a:accent1>
      <a:accent2>
        <a:srgbClr val="65ADAF"/>
      </a:accent2>
      <a:accent3>
        <a:srgbClr val="78A4C8"/>
      </a:accent3>
      <a:accent4>
        <a:srgbClr val="737EC6"/>
      </a:accent4>
      <a:accent5>
        <a:srgbClr val="9F8CD0"/>
      </a:accent5>
      <a:accent6>
        <a:srgbClr val="AD73C6"/>
      </a:accent6>
      <a:hlink>
        <a:srgbClr val="AE6984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</Words>
  <Application>Microsoft Office PowerPoint</Application>
  <PresentationFormat>Widescreen</PresentationFormat>
  <Paragraphs>4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Avenir Next LT Pro</vt:lpstr>
      <vt:lpstr>Calibri</vt:lpstr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 Tsingi Constantinou</dc:creator>
  <cp:lastModifiedBy>Andri Tsingi Constantinou</cp:lastModifiedBy>
  <cp:revision>3</cp:revision>
  <dcterms:created xsi:type="dcterms:W3CDTF">2020-05-30T15:27:37Z</dcterms:created>
  <dcterms:modified xsi:type="dcterms:W3CDTF">2020-05-30T16:54:06Z</dcterms:modified>
</cp:coreProperties>
</file>